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2" r:id="rId3"/>
    <p:sldId id="302" r:id="rId4"/>
    <p:sldId id="310" r:id="rId5"/>
    <p:sldId id="312" r:id="rId6"/>
    <p:sldId id="277" r:id="rId7"/>
    <p:sldId id="313" r:id="rId8"/>
    <p:sldId id="314" r:id="rId9"/>
    <p:sldId id="315" r:id="rId10"/>
    <p:sldId id="272" r:id="rId11"/>
  </p:sldIdLst>
  <p:sldSz cx="12192000" cy="6858000"/>
  <p:notesSz cx="6808788" cy="99409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ia Porta González" initials="MPG" lastIdx="2" clrIdx="0">
    <p:extLst>
      <p:ext uri="{19B8F6BF-5375-455C-9EA6-DF929625EA0E}">
        <p15:presenceInfo xmlns:p15="http://schemas.microsoft.com/office/powerpoint/2012/main" userId="S-1-5-21-1118647226-1548230860-1774337113-159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60" autoAdjust="0"/>
  </p:normalViewPr>
  <p:slideViewPr>
    <p:cSldViewPr snapToGrid="0">
      <p:cViewPr varScale="1">
        <p:scale>
          <a:sx n="62" d="100"/>
          <a:sy n="62" d="100"/>
        </p:scale>
        <p:origin x="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4" d="100"/>
          <a:sy n="104" d="100"/>
        </p:scale>
        <p:origin x="1572" y="-17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7376D-7553-4246-914F-487A15499272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83B3D2AA-E92D-47D5-ACED-2A5498C8B9DE}">
      <dgm:prSet phldrT="[Text]"/>
      <dgm:spPr/>
      <dgm:t>
        <a:bodyPr/>
        <a:lstStyle/>
        <a:p>
          <a:r>
            <a:rPr lang="ca-ES" dirty="0" smtClean="0"/>
            <a:t>2020</a:t>
          </a:r>
          <a:endParaRPr lang="ca-ES" dirty="0"/>
        </a:p>
      </dgm:t>
    </dgm:pt>
    <dgm:pt modelId="{454DA226-D68B-4E9B-A6EE-E7E017216A5E}" type="parTrans" cxnId="{9AA553E4-0FC3-424E-9BEE-1B985E23878C}">
      <dgm:prSet/>
      <dgm:spPr/>
      <dgm:t>
        <a:bodyPr/>
        <a:lstStyle/>
        <a:p>
          <a:endParaRPr lang="ca-ES"/>
        </a:p>
      </dgm:t>
    </dgm:pt>
    <dgm:pt modelId="{2A04ECEE-2BD5-4721-86DA-05D59C774CB7}" type="sibTrans" cxnId="{9AA553E4-0FC3-424E-9BEE-1B985E23878C}">
      <dgm:prSet/>
      <dgm:spPr/>
      <dgm:t>
        <a:bodyPr/>
        <a:lstStyle/>
        <a:p>
          <a:endParaRPr lang="ca-ES"/>
        </a:p>
      </dgm:t>
    </dgm:pt>
    <dgm:pt modelId="{89B13D0E-4899-49BB-9FB7-0CD7E6B4C851}">
      <dgm:prSet phldrT="[Text]" custT="1"/>
      <dgm:spPr/>
      <dgm:t>
        <a:bodyPr/>
        <a:lstStyle/>
        <a:p>
          <a:r>
            <a:rPr lang="ca-ES" sz="1500" i="1" u="none" dirty="0" smtClean="0"/>
            <a:t>Subvenció directa</a:t>
          </a:r>
          <a:r>
            <a:rPr lang="ca-ES" sz="1500" dirty="0" smtClean="0"/>
            <a:t>: </a:t>
          </a:r>
          <a:r>
            <a:rPr lang="ca-ES" sz="1500" b="1" dirty="0" smtClean="0"/>
            <a:t>Incidència des de l’àmbit local fins al mundial per la promoció de l’ESS com a estratègia per assolir els ODS en post COVID</a:t>
          </a:r>
          <a:endParaRPr lang="ca-ES" sz="1500" dirty="0"/>
        </a:p>
      </dgm:t>
    </dgm:pt>
    <dgm:pt modelId="{9C11C7E0-090B-4779-98F4-A7ECC1632B98}" type="parTrans" cxnId="{32A1B9C6-2341-45B3-AE33-7EC67448F2A4}">
      <dgm:prSet/>
      <dgm:spPr/>
      <dgm:t>
        <a:bodyPr/>
        <a:lstStyle/>
        <a:p>
          <a:endParaRPr lang="ca-ES"/>
        </a:p>
      </dgm:t>
    </dgm:pt>
    <dgm:pt modelId="{938D34AC-6D90-48FA-BE21-0EA293EF284C}" type="sibTrans" cxnId="{32A1B9C6-2341-45B3-AE33-7EC67448F2A4}">
      <dgm:prSet/>
      <dgm:spPr/>
      <dgm:t>
        <a:bodyPr/>
        <a:lstStyle/>
        <a:p>
          <a:endParaRPr lang="ca-ES"/>
        </a:p>
      </dgm:t>
    </dgm:pt>
    <dgm:pt modelId="{1F720B53-306C-4CEB-94F3-C558FF927B8D}">
      <dgm:prSet phldrT="[Text]" custT="1"/>
      <dgm:spPr/>
      <dgm:t>
        <a:bodyPr/>
        <a:lstStyle/>
        <a:p>
          <a:r>
            <a:rPr lang="ca-ES" sz="1500" dirty="0" smtClean="0"/>
            <a:t>Posicionar l’ESS a l’agenda global </a:t>
          </a:r>
          <a:endParaRPr lang="ca-ES" sz="1500" dirty="0"/>
        </a:p>
      </dgm:t>
    </dgm:pt>
    <dgm:pt modelId="{741011E3-78F3-44F4-BEFB-C24A6278D427}" type="parTrans" cxnId="{DBA99469-6E32-4E43-BC01-724514C757C5}">
      <dgm:prSet/>
      <dgm:spPr/>
      <dgm:t>
        <a:bodyPr/>
        <a:lstStyle/>
        <a:p>
          <a:endParaRPr lang="ca-ES"/>
        </a:p>
      </dgm:t>
    </dgm:pt>
    <dgm:pt modelId="{41F795F5-AF61-4338-A2D7-2064E2DF5C7D}" type="sibTrans" cxnId="{DBA99469-6E32-4E43-BC01-724514C757C5}">
      <dgm:prSet/>
      <dgm:spPr/>
      <dgm:t>
        <a:bodyPr/>
        <a:lstStyle/>
        <a:p>
          <a:endParaRPr lang="ca-ES"/>
        </a:p>
      </dgm:t>
    </dgm:pt>
    <dgm:pt modelId="{B912E81E-2237-4F05-A5B4-0245489CE330}">
      <dgm:prSet phldrT="[Text]"/>
      <dgm:spPr/>
      <dgm:t>
        <a:bodyPr/>
        <a:lstStyle/>
        <a:p>
          <a:r>
            <a:rPr lang="ca-ES" dirty="0" smtClean="0"/>
            <a:t>2022</a:t>
          </a:r>
          <a:endParaRPr lang="ca-ES" dirty="0"/>
        </a:p>
      </dgm:t>
    </dgm:pt>
    <dgm:pt modelId="{2D6130F0-62AE-46B2-BF55-4657E52C9E5C}" type="parTrans" cxnId="{3655E2FD-9690-48F6-973E-2D659A394914}">
      <dgm:prSet/>
      <dgm:spPr/>
      <dgm:t>
        <a:bodyPr/>
        <a:lstStyle/>
        <a:p>
          <a:endParaRPr lang="ca-ES"/>
        </a:p>
      </dgm:t>
    </dgm:pt>
    <dgm:pt modelId="{CF1F0EB4-4FB9-4F2A-B969-03E23F2DE840}" type="sibTrans" cxnId="{3655E2FD-9690-48F6-973E-2D659A394914}">
      <dgm:prSet/>
      <dgm:spPr/>
      <dgm:t>
        <a:bodyPr/>
        <a:lstStyle/>
        <a:p>
          <a:endParaRPr lang="ca-ES"/>
        </a:p>
      </dgm:t>
    </dgm:pt>
    <dgm:pt modelId="{B9D05C9D-1992-4E01-83D3-745377240206}">
      <dgm:prSet phldrT="[Text]"/>
      <dgm:spPr/>
      <dgm:t>
        <a:bodyPr/>
        <a:lstStyle/>
        <a:p>
          <a:r>
            <a:rPr lang="ca-ES" i="1" dirty="0" smtClean="0"/>
            <a:t>Projecte convocatòria: </a:t>
          </a:r>
          <a:r>
            <a:rPr lang="ca-ES" b="1" dirty="0" smtClean="0"/>
            <a:t>L’ESS com a sistema transformador per assolir els ODS des de lo local a lo global posant al centre l’ésser humà i el medi ambient en post COVID</a:t>
          </a:r>
          <a:endParaRPr lang="ca-ES" b="1" dirty="0"/>
        </a:p>
      </dgm:t>
    </dgm:pt>
    <dgm:pt modelId="{265AA4D2-ACD3-48D9-99E1-839F55B23B93}" type="parTrans" cxnId="{E0BFAE0C-A55B-4B6B-BDEA-88B160FDCC70}">
      <dgm:prSet/>
      <dgm:spPr/>
      <dgm:t>
        <a:bodyPr/>
        <a:lstStyle/>
        <a:p>
          <a:endParaRPr lang="ca-ES"/>
        </a:p>
      </dgm:t>
    </dgm:pt>
    <dgm:pt modelId="{5FC20D7D-913E-41D2-939E-A47F2FF5B428}" type="sibTrans" cxnId="{E0BFAE0C-A55B-4B6B-BDEA-88B160FDCC70}">
      <dgm:prSet/>
      <dgm:spPr/>
      <dgm:t>
        <a:bodyPr/>
        <a:lstStyle/>
        <a:p>
          <a:endParaRPr lang="ca-ES"/>
        </a:p>
      </dgm:t>
    </dgm:pt>
    <dgm:pt modelId="{1845A717-DE82-41DA-84B4-72913369C8A0}">
      <dgm:prSet phldrT="[Text]"/>
      <dgm:spPr/>
      <dgm:t>
        <a:bodyPr/>
        <a:lstStyle/>
        <a:p>
          <a:r>
            <a:rPr lang="ca-ES" dirty="0" smtClean="0"/>
            <a:t>Incrementar la incidència local-global i les aliances amb èmfasi en la comunicació</a:t>
          </a:r>
          <a:endParaRPr lang="ca-ES" dirty="0"/>
        </a:p>
      </dgm:t>
    </dgm:pt>
    <dgm:pt modelId="{0CBEFA35-CAF4-4A76-900B-3C4B8666FC8A}" type="parTrans" cxnId="{0A69A148-1105-46A1-B6E8-4F20BDC99BD7}">
      <dgm:prSet/>
      <dgm:spPr/>
      <dgm:t>
        <a:bodyPr/>
        <a:lstStyle/>
        <a:p>
          <a:endParaRPr lang="ca-ES"/>
        </a:p>
      </dgm:t>
    </dgm:pt>
    <dgm:pt modelId="{B5987516-E256-4CB6-B7DC-83F6EC5BAD6E}" type="sibTrans" cxnId="{0A69A148-1105-46A1-B6E8-4F20BDC99BD7}">
      <dgm:prSet/>
      <dgm:spPr/>
      <dgm:t>
        <a:bodyPr/>
        <a:lstStyle/>
        <a:p>
          <a:endParaRPr lang="ca-ES"/>
        </a:p>
      </dgm:t>
    </dgm:pt>
    <dgm:pt modelId="{D991E56C-F16A-4412-B420-6C6705EE8B79}">
      <dgm:prSet phldrT="[Text]"/>
      <dgm:spPr/>
      <dgm:t>
        <a:bodyPr/>
        <a:lstStyle/>
        <a:p>
          <a:r>
            <a:rPr lang="ca-ES" dirty="0" smtClean="0"/>
            <a:t>2023</a:t>
          </a:r>
          <a:endParaRPr lang="ca-ES" dirty="0"/>
        </a:p>
      </dgm:t>
    </dgm:pt>
    <dgm:pt modelId="{0DC67960-341A-4C19-9884-A58DA8A68AAA}" type="parTrans" cxnId="{03F629A3-AE3F-4E91-B8A2-87191A5BDF8E}">
      <dgm:prSet/>
      <dgm:spPr/>
      <dgm:t>
        <a:bodyPr/>
        <a:lstStyle/>
        <a:p>
          <a:endParaRPr lang="ca-ES"/>
        </a:p>
      </dgm:t>
    </dgm:pt>
    <dgm:pt modelId="{A414F22D-7B39-4498-91AF-609DA2025E97}" type="sibTrans" cxnId="{03F629A3-AE3F-4E91-B8A2-87191A5BDF8E}">
      <dgm:prSet/>
      <dgm:spPr/>
      <dgm:t>
        <a:bodyPr/>
        <a:lstStyle/>
        <a:p>
          <a:endParaRPr lang="ca-ES"/>
        </a:p>
      </dgm:t>
    </dgm:pt>
    <dgm:pt modelId="{80F8CF79-3DF9-446B-BB3D-CE4E17EFDD50}">
      <dgm:prSet phldrT="[Text]"/>
      <dgm:spPr/>
      <dgm:t>
        <a:bodyPr/>
        <a:lstStyle/>
        <a:p>
          <a:r>
            <a:rPr lang="ca-ES" b="1" dirty="0" smtClean="0"/>
            <a:t>Aprovació de la Resolució de l’Assemblea de les Nacions Unides el 18 d’abril </a:t>
          </a:r>
          <a:endParaRPr lang="ca-ES" b="1" dirty="0"/>
        </a:p>
      </dgm:t>
    </dgm:pt>
    <dgm:pt modelId="{DC5C2893-9715-4675-9507-9900D586E79E}" type="parTrans" cxnId="{1BE0C740-1703-49F4-9A86-CE9E403D4C17}">
      <dgm:prSet/>
      <dgm:spPr/>
      <dgm:t>
        <a:bodyPr/>
        <a:lstStyle/>
        <a:p>
          <a:endParaRPr lang="ca-ES"/>
        </a:p>
      </dgm:t>
    </dgm:pt>
    <dgm:pt modelId="{F7156C05-3175-4401-8063-3EB93973B29E}" type="sibTrans" cxnId="{1BE0C740-1703-49F4-9A86-CE9E403D4C17}">
      <dgm:prSet/>
      <dgm:spPr/>
      <dgm:t>
        <a:bodyPr/>
        <a:lstStyle/>
        <a:p>
          <a:endParaRPr lang="ca-ES"/>
        </a:p>
      </dgm:t>
    </dgm:pt>
    <dgm:pt modelId="{17576010-8FD0-4586-8845-98B18A2CD31E}">
      <dgm:prSet phldrT="[Text]" custT="1"/>
      <dgm:spPr/>
      <dgm:t>
        <a:bodyPr/>
        <a:lstStyle/>
        <a:p>
          <a:r>
            <a:rPr lang="ca-ES" sz="1500" dirty="0" smtClean="0"/>
            <a:t>Diàleg i </a:t>
          </a:r>
          <a:r>
            <a:rPr lang="ca-ES" sz="1500" dirty="0" err="1" smtClean="0"/>
            <a:t>co</a:t>
          </a:r>
          <a:r>
            <a:rPr lang="ca-ES" sz="1500" dirty="0" smtClean="0"/>
            <a:t>-construcció de polítiques públiques a nivell regional i local</a:t>
          </a:r>
          <a:endParaRPr lang="ca-ES" sz="1500" dirty="0"/>
        </a:p>
      </dgm:t>
    </dgm:pt>
    <dgm:pt modelId="{96F8652D-64CE-41B0-9656-4D3D9724277D}" type="parTrans" cxnId="{CBF2497D-03F7-4303-995D-0BF41B11C662}">
      <dgm:prSet/>
      <dgm:spPr/>
      <dgm:t>
        <a:bodyPr/>
        <a:lstStyle/>
        <a:p>
          <a:endParaRPr lang="ca-ES"/>
        </a:p>
      </dgm:t>
    </dgm:pt>
    <dgm:pt modelId="{9ADC238F-2DA6-4F2E-A545-307D813B7DA4}" type="sibTrans" cxnId="{CBF2497D-03F7-4303-995D-0BF41B11C662}">
      <dgm:prSet/>
      <dgm:spPr/>
      <dgm:t>
        <a:bodyPr/>
        <a:lstStyle/>
        <a:p>
          <a:endParaRPr lang="ca-ES"/>
        </a:p>
      </dgm:t>
    </dgm:pt>
    <dgm:pt modelId="{2DA66F35-E2A7-44D0-8EA5-2D1303DD893F}">
      <dgm:prSet phldrT="[Text]" custT="1"/>
      <dgm:spPr/>
      <dgm:t>
        <a:bodyPr/>
        <a:lstStyle/>
        <a:p>
          <a:r>
            <a:rPr lang="ca-ES" sz="1500" dirty="0" smtClean="0"/>
            <a:t>Xarxes d’ESS</a:t>
          </a:r>
          <a:endParaRPr lang="ca-ES" sz="1500" dirty="0"/>
        </a:p>
      </dgm:t>
    </dgm:pt>
    <dgm:pt modelId="{89BA0341-B55C-4BF7-8D84-0F47DCDB0531}" type="parTrans" cxnId="{41B5C861-24D4-4584-85D5-3A028C52B658}">
      <dgm:prSet/>
      <dgm:spPr/>
      <dgm:t>
        <a:bodyPr/>
        <a:lstStyle/>
        <a:p>
          <a:endParaRPr lang="ca-ES"/>
        </a:p>
      </dgm:t>
    </dgm:pt>
    <dgm:pt modelId="{86F41ECD-0A52-4864-84F2-8BDDB0C35279}" type="sibTrans" cxnId="{41B5C861-24D4-4584-85D5-3A028C52B658}">
      <dgm:prSet/>
      <dgm:spPr/>
      <dgm:t>
        <a:bodyPr/>
        <a:lstStyle/>
        <a:p>
          <a:endParaRPr lang="ca-ES"/>
        </a:p>
      </dgm:t>
    </dgm:pt>
    <dgm:pt modelId="{EBE0F211-D873-4266-A943-BE1A40714B32}">
      <dgm:prSet phldrT="[Text]" custT="1"/>
      <dgm:spPr/>
      <dgm:t>
        <a:bodyPr/>
        <a:lstStyle/>
        <a:p>
          <a:endParaRPr lang="ca-ES" sz="1500" dirty="0"/>
        </a:p>
      </dgm:t>
    </dgm:pt>
    <dgm:pt modelId="{190EAD95-8586-4AF2-B4E3-7D23F5FC15AE}" type="parTrans" cxnId="{01DFB37D-1C8D-4032-B89C-51B5C91888A9}">
      <dgm:prSet/>
      <dgm:spPr/>
      <dgm:t>
        <a:bodyPr/>
        <a:lstStyle/>
        <a:p>
          <a:endParaRPr lang="ca-ES"/>
        </a:p>
      </dgm:t>
    </dgm:pt>
    <dgm:pt modelId="{2DD7F618-CBC6-4C55-86F7-85060609139A}" type="sibTrans" cxnId="{01DFB37D-1C8D-4032-B89C-51B5C91888A9}">
      <dgm:prSet/>
      <dgm:spPr/>
      <dgm:t>
        <a:bodyPr/>
        <a:lstStyle/>
        <a:p>
          <a:endParaRPr lang="ca-ES"/>
        </a:p>
      </dgm:t>
    </dgm:pt>
    <dgm:pt modelId="{12696E99-E1ED-479B-B56B-C8D745E3F984}">
      <dgm:prSet phldrT="[Text]"/>
      <dgm:spPr/>
      <dgm:t>
        <a:bodyPr/>
        <a:lstStyle/>
        <a:p>
          <a:endParaRPr lang="ca-ES" b="1" dirty="0"/>
        </a:p>
      </dgm:t>
    </dgm:pt>
    <dgm:pt modelId="{3DF0D5EE-4CE3-428E-B88B-279DF78E947B}" type="parTrans" cxnId="{F3E07B40-92A1-40BA-BC02-4455F7DE6C47}">
      <dgm:prSet/>
      <dgm:spPr/>
      <dgm:t>
        <a:bodyPr/>
        <a:lstStyle/>
        <a:p>
          <a:endParaRPr lang="ca-ES"/>
        </a:p>
      </dgm:t>
    </dgm:pt>
    <dgm:pt modelId="{1A4699EB-ACFE-47F8-8C91-F284DA2BAD0B}" type="sibTrans" cxnId="{F3E07B40-92A1-40BA-BC02-4455F7DE6C47}">
      <dgm:prSet/>
      <dgm:spPr/>
      <dgm:t>
        <a:bodyPr/>
        <a:lstStyle/>
        <a:p>
          <a:endParaRPr lang="ca-ES"/>
        </a:p>
      </dgm:t>
    </dgm:pt>
    <dgm:pt modelId="{E512E6C9-24A4-4997-9F16-0B4384E1823B}" type="pres">
      <dgm:prSet presAssocID="{A9B7376D-7553-4246-914F-487A15499272}" presName="Name0" presStyleCnt="0">
        <dgm:presLayoutVars>
          <dgm:dir/>
          <dgm:animLvl val="lvl"/>
          <dgm:resizeHandles val="exact"/>
        </dgm:presLayoutVars>
      </dgm:prSet>
      <dgm:spPr/>
    </dgm:pt>
    <dgm:pt modelId="{D545C26E-8FFC-4E99-8D52-EB4C99B6E974}" type="pres">
      <dgm:prSet presAssocID="{A9B7376D-7553-4246-914F-487A15499272}" presName="tSp" presStyleCnt="0"/>
      <dgm:spPr/>
    </dgm:pt>
    <dgm:pt modelId="{0930E82C-988E-47E9-9E91-D4B7D73E52F6}" type="pres">
      <dgm:prSet presAssocID="{A9B7376D-7553-4246-914F-487A15499272}" presName="bSp" presStyleCnt="0"/>
      <dgm:spPr/>
    </dgm:pt>
    <dgm:pt modelId="{BAA95BDB-0C64-4D8C-B3FC-09BFAA8A1F9E}" type="pres">
      <dgm:prSet presAssocID="{A9B7376D-7553-4246-914F-487A15499272}" presName="process" presStyleCnt="0"/>
      <dgm:spPr/>
    </dgm:pt>
    <dgm:pt modelId="{1E4C9D7F-AECF-41F1-A8C3-5E994342DA43}" type="pres">
      <dgm:prSet presAssocID="{83B3D2AA-E92D-47D5-ACED-2A5498C8B9DE}" presName="composite1" presStyleCnt="0"/>
      <dgm:spPr/>
    </dgm:pt>
    <dgm:pt modelId="{1C935404-DAAE-403E-B7F3-FCF336B87215}" type="pres">
      <dgm:prSet presAssocID="{83B3D2AA-E92D-47D5-ACED-2A5498C8B9DE}" presName="dummyNode1" presStyleLbl="node1" presStyleIdx="0" presStyleCnt="3"/>
      <dgm:spPr/>
    </dgm:pt>
    <dgm:pt modelId="{6FD6B947-DD86-4418-AC43-BDDF19699476}" type="pres">
      <dgm:prSet presAssocID="{83B3D2AA-E92D-47D5-ACED-2A5498C8B9D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4E2314F-2D5B-46FD-A651-511FB3A9B483}" type="pres">
      <dgm:prSet presAssocID="{83B3D2AA-E92D-47D5-ACED-2A5498C8B9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E3C6302-4B7A-4C6F-A5CC-0A525116A1D9}" type="pres">
      <dgm:prSet presAssocID="{83B3D2AA-E92D-47D5-ACED-2A5498C8B9DE}" presName="parentNode1" presStyleLbl="node1" presStyleIdx="0" presStyleCnt="3" custLinFactNeighborX="-2554" custLinFactNeighborY="17429">
        <dgm:presLayoutVars>
          <dgm:chMax val="1"/>
          <dgm:bulletEnabled val="1"/>
        </dgm:presLayoutVars>
      </dgm:prSet>
      <dgm:spPr/>
    </dgm:pt>
    <dgm:pt modelId="{632553FF-A8BF-4131-8710-181030F49749}" type="pres">
      <dgm:prSet presAssocID="{83B3D2AA-E92D-47D5-ACED-2A5498C8B9DE}" presName="connSite1" presStyleCnt="0"/>
      <dgm:spPr/>
    </dgm:pt>
    <dgm:pt modelId="{A454931A-7B3C-471C-AA16-A34F0AABDF42}" type="pres">
      <dgm:prSet presAssocID="{2A04ECEE-2BD5-4721-86DA-05D59C774CB7}" presName="Name9" presStyleLbl="sibTrans2D1" presStyleIdx="0" presStyleCnt="2"/>
      <dgm:spPr/>
    </dgm:pt>
    <dgm:pt modelId="{81EE88C1-7055-4E46-8669-8AB1FD717EED}" type="pres">
      <dgm:prSet presAssocID="{B912E81E-2237-4F05-A5B4-0245489CE330}" presName="composite2" presStyleCnt="0"/>
      <dgm:spPr/>
    </dgm:pt>
    <dgm:pt modelId="{0D752AAC-A88F-40D6-A84E-9FA229D3997B}" type="pres">
      <dgm:prSet presAssocID="{B912E81E-2237-4F05-A5B4-0245489CE330}" presName="dummyNode2" presStyleLbl="node1" presStyleIdx="0" presStyleCnt="3"/>
      <dgm:spPr/>
    </dgm:pt>
    <dgm:pt modelId="{E499D84D-F9E0-4E3E-AD2D-A6B07B083230}" type="pres">
      <dgm:prSet presAssocID="{B912E81E-2237-4F05-A5B4-0245489CE33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76BD763-BC20-40E6-9C71-671AB6C94F5E}" type="pres">
      <dgm:prSet presAssocID="{B912E81E-2237-4F05-A5B4-0245489CE33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6C05BDD-D24B-4360-B73D-6A6EEBC49C55}" type="pres">
      <dgm:prSet presAssocID="{B912E81E-2237-4F05-A5B4-0245489CE33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5A54D63-A6F4-42A6-8FB4-5AE5139588C2}" type="pres">
      <dgm:prSet presAssocID="{B912E81E-2237-4F05-A5B4-0245489CE330}" presName="connSite2" presStyleCnt="0"/>
      <dgm:spPr/>
    </dgm:pt>
    <dgm:pt modelId="{2DBDB42F-7978-41C4-9D11-D72B1DFA03D2}" type="pres">
      <dgm:prSet presAssocID="{CF1F0EB4-4FB9-4F2A-B969-03E23F2DE840}" presName="Name18" presStyleLbl="sibTrans2D1" presStyleIdx="1" presStyleCnt="2"/>
      <dgm:spPr/>
    </dgm:pt>
    <dgm:pt modelId="{F712E3E0-F5DF-43FA-BA6F-EA503F3A6C5F}" type="pres">
      <dgm:prSet presAssocID="{D991E56C-F16A-4412-B420-6C6705EE8B79}" presName="composite1" presStyleCnt="0"/>
      <dgm:spPr/>
    </dgm:pt>
    <dgm:pt modelId="{6DD1947D-15E1-482E-B7CA-3DDC980ED72E}" type="pres">
      <dgm:prSet presAssocID="{D991E56C-F16A-4412-B420-6C6705EE8B79}" presName="dummyNode1" presStyleLbl="node1" presStyleIdx="1" presStyleCnt="3"/>
      <dgm:spPr/>
    </dgm:pt>
    <dgm:pt modelId="{C00B99BE-CA17-4779-B312-72519567EB70}" type="pres">
      <dgm:prSet presAssocID="{D991E56C-F16A-4412-B420-6C6705EE8B7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DC731AB-3AF1-4FC8-A454-03526970462A}" type="pres">
      <dgm:prSet presAssocID="{D991E56C-F16A-4412-B420-6C6705EE8B7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91699EF-7D3F-4CD4-8103-F900CC06EB31}" type="pres">
      <dgm:prSet presAssocID="{D991E56C-F16A-4412-B420-6C6705EE8B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A392233-95FB-465B-AFD9-B37A82AFBD56}" type="pres">
      <dgm:prSet presAssocID="{D991E56C-F16A-4412-B420-6C6705EE8B79}" presName="connSite1" presStyleCnt="0"/>
      <dgm:spPr/>
    </dgm:pt>
  </dgm:ptLst>
  <dgm:cxnLst>
    <dgm:cxn modelId="{29C6B75D-5819-4C07-8E39-7D19DCD9D691}" type="presOf" srcId="{1845A717-DE82-41DA-84B4-72913369C8A0}" destId="{E499D84D-F9E0-4E3E-AD2D-A6B07B083230}" srcOrd="0" destOrd="1" presId="urn:microsoft.com/office/officeart/2005/8/layout/hProcess4"/>
    <dgm:cxn modelId="{7E7003FB-D66E-4A06-8896-BCCE80546FF1}" type="presOf" srcId="{2DA66F35-E2A7-44D0-8EA5-2D1303DD893F}" destId="{6FD6B947-DD86-4418-AC43-BDDF19699476}" srcOrd="0" destOrd="4" presId="urn:microsoft.com/office/officeart/2005/8/layout/hProcess4"/>
    <dgm:cxn modelId="{CBF2497D-03F7-4303-995D-0BF41B11C662}" srcId="{83B3D2AA-E92D-47D5-ACED-2A5498C8B9DE}" destId="{17576010-8FD0-4586-8845-98B18A2CD31E}" srcOrd="3" destOrd="0" parTransId="{96F8652D-64CE-41B0-9656-4D3D9724277D}" sibTransId="{9ADC238F-2DA6-4F2E-A545-307D813B7DA4}"/>
    <dgm:cxn modelId="{FBDD4A88-1BC6-4F3D-89A9-5924D4E543D9}" type="presOf" srcId="{D991E56C-F16A-4412-B420-6C6705EE8B79}" destId="{291699EF-7D3F-4CD4-8103-F900CC06EB31}" srcOrd="0" destOrd="0" presId="urn:microsoft.com/office/officeart/2005/8/layout/hProcess4"/>
    <dgm:cxn modelId="{92EB225E-C6E9-4639-A98A-03B089FC58E3}" type="presOf" srcId="{2A04ECEE-2BD5-4721-86DA-05D59C774CB7}" destId="{A454931A-7B3C-471C-AA16-A34F0AABDF42}" srcOrd="0" destOrd="0" presId="urn:microsoft.com/office/officeart/2005/8/layout/hProcess4"/>
    <dgm:cxn modelId="{0A69A148-1105-46A1-B6E8-4F20BDC99BD7}" srcId="{B912E81E-2237-4F05-A5B4-0245489CE330}" destId="{1845A717-DE82-41DA-84B4-72913369C8A0}" srcOrd="1" destOrd="0" parTransId="{0CBEFA35-CAF4-4A76-900B-3C4B8666FC8A}" sibTransId="{B5987516-E256-4CB6-B7DC-83F6EC5BAD6E}"/>
    <dgm:cxn modelId="{3655E2FD-9690-48F6-973E-2D659A394914}" srcId="{A9B7376D-7553-4246-914F-487A15499272}" destId="{B912E81E-2237-4F05-A5B4-0245489CE330}" srcOrd="1" destOrd="0" parTransId="{2D6130F0-62AE-46B2-BF55-4657E52C9E5C}" sibTransId="{CF1F0EB4-4FB9-4F2A-B969-03E23F2DE840}"/>
    <dgm:cxn modelId="{91F68B08-DF2F-44CF-A314-5FA4EF7C2D7E}" type="presOf" srcId="{CF1F0EB4-4FB9-4F2A-B969-03E23F2DE840}" destId="{2DBDB42F-7978-41C4-9D11-D72B1DFA03D2}" srcOrd="0" destOrd="0" presId="urn:microsoft.com/office/officeart/2005/8/layout/hProcess4"/>
    <dgm:cxn modelId="{DBA99469-6E32-4E43-BC01-724514C757C5}" srcId="{83B3D2AA-E92D-47D5-ACED-2A5498C8B9DE}" destId="{1F720B53-306C-4CEB-94F3-C558FF927B8D}" srcOrd="2" destOrd="0" parTransId="{741011E3-78F3-44F4-BEFB-C24A6278D427}" sibTransId="{41F795F5-AF61-4338-A2D7-2064E2DF5C7D}"/>
    <dgm:cxn modelId="{20918DB4-02E4-488B-BFBB-EC1A703B3472}" type="presOf" srcId="{89B13D0E-4899-49BB-9FB7-0CD7E6B4C851}" destId="{94E2314F-2D5B-46FD-A651-511FB3A9B483}" srcOrd="1" destOrd="0" presId="urn:microsoft.com/office/officeart/2005/8/layout/hProcess4"/>
    <dgm:cxn modelId="{B14CAC12-73A3-431D-81F1-1BDAF1A49117}" type="presOf" srcId="{12696E99-E1ED-479B-B56B-C8D745E3F984}" destId="{DDC731AB-3AF1-4FC8-A454-03526970462A}" srcOrd="1" destOrd="1" presId="urn:microsoft.com/office/officeart/2005/8/layout/hProcess4"/>
    <dgm:cxn modelId="{41B5C861-24D4-4584-85D5-3A028C52B658}" srcId="{83B3D2AA-E92D-47D5-ACED-2A5498C8B9DE}" destId="{2DA66F35-E2A7-44D0-8EA5-2D1303DD893F}" srcOrd="4" destOrd="0" parTransId="{89BA0341-B55C-4BF7-8D84-0F47DCDB0531}" sibTransId="{86F41ECD-0A52-4864-84F2-8BDDB0C35279}"/>
    <dgm:cxn modelId="{9AA553E4-0FC3-424E-9BEE-1B985E23878C}" srcId="{A9B7376D-7553-4246-914F-487A15499272}" destId="{83B3D2AA-E92D-47D5-ACED-2A5498C8B9DE}" srcOrd="0" destOrd="0" parTransId="{454DA226-D68B-4E9B-A6EE-E7E017216A5E}" sibTransId="{2A04ECEE-2BD5-4721-86DA-05D59C774CB7}"/>
    <dgm:cxn modelId="{2E060F18-3669-4291-A910-DA1407427758}" type="presOf" srcId="{EBE0F211-D873-4266-A943-BE1A40714B32}" destId="{6FD6B947-DD86-4418-AC43-BDDF19699476}" srcOrd="0" destOrd="1" presId="urn:microsoft.com/office/officeart/2005/8/layout/hProcess4"/>
    <dgm:cxn modelId="{949A4317-D337-4CDA-8C76-3329F11679E7}" type="presOf" srcId="{80F8CF79-3DF9-446B-BB3D-CE4E17EFDD50}" destId="{C00B99BE-CA17-4779-B312-72519567EB70}" srcOrd="0" destOrd="0" presId="urn:microsoft.com/office/officeart/2005/8/layout/hProcess4"/>
    <dgm:cxn modelId="{44308363-8F61-476F-8071-B86D791AE426}" type="presOf" srcId="{A9B7376D-7553-4246-914F-487A15499272}" destId="{E512E6C9-24A4-4997-9F16-0B4384E1823B}" srcOrd="0" destOrd="0" presId="urn:microsoft.com/office/officeart/2005/8/layout/hProcess4"/>
    <dgm:cxn modelId="{F09ACD73-9FD1-45AB-A3E9-B88255FD502B}" type="presOf" srcId="{B912E81E-2237-4F05-A5B4-0245489CE330}" destId="{E6C05BDD-D24B-4360-B73D-6A6EEBC49C55}" srcOrd="0" destOrd="0" presId="urn:microsoft.com/office/officeart/2005/8/layout/hProcess4"/>
    <dgm:cxn modelId="{0C777E0F-1A3B-46D0-A6DF-D33FBBB069A7}" type="presOf" srcId="{1F720B53-306C-4CEB-94F3-C558FF927B8D}" destId="{6FD6B947-DD86-4418-AC43-BDDF19699476}" srcOrd="0" destOrd="2" presId="urn:microsoft.com/office/officeart/2005/8/layout/hProcess4"/>
    <dgm:cxn modelId="{F3E07B40-92A1-40BA-BC02-4455F7DE6C47}" srcId="{D991E56C-F16A-4412-B420-6C6705EE8B79}" destId="{12696E99-E1ED-479B-B56B-C8D745E3F984}" srcOrd="1" destOrd="0" parTransId="{3DF0D5EE-4CE3-428E-B88B-279DF78E947B}" sibTransId="{1A4699EB-ACFE-47F8-8C91-F284DA2BAD0B}"/>
    <dgm:cxn modelId="{F5348CA1-6E4E-4404-A821-40203AD86878}" type="presOf" srcId="{89B13D0E-4899-49BB-9FB7-0CD7E6B4C851}" destId="{6FD6B947-DD86-4418-AC43-BDDF19699476}" srcOrd="0" destOrd="0" presId="urn:microsoft.com/office/officeart/2005/8/layout/hProcess4"/>
    <dgm:cxn modelId="{01DFB37D-1C8D-4032-B89C-51B5C91888A9}" srcId="{83B3D2AA-E92D-47D5-ACED-2A5498C8B9DE}" destId="{EBE0F211-D873-4266-A943-BE1A40714B32}" srcOrd="1" destOrd="0" parTransId="{190EAD95-8586-4AF2-B4E3-7D23F5FC15AE}" sibTransId="{2DD7F618-CBC6-4C55-86F7-85060609139A}"/>
    <dgm:cxn modelId="{3064FA29-6908-4ADE-98F1-F4B1AB8662E2}" type="presOf" srcId="{17576010-8FD0-4586-8845-98B18A2CD31E}" destId="{6FD6B947-DD86-4418-AC43-BDDF19699476}" srcOrd="0" destOrd="3" presId="urn:microsoft.com/office/officeart/2005/8/layout/hProcess4"/>
    <dgm:cxn modelId="{4FC744EC-1527-4549-83C9-28FED7AF758A}" type="presOf" srcId="{1F720B53-306C-4CEB-94F3-C558FF927B8D}" destId="{94E2314F-2D5B-46FD-A651-511FB3A9B483}" srcOrd="1" destOrd="2" presId="urn:microsoft.com/office/officeart/2005/8/layout/hProcess4"/>
    <dgm:cxn modelId="{32A1B9C6-2341-45B3-AE33-7EC67448F2A4}" srcId="{83B3D2AA-E92D-47D5-ACED-2A5498C8B9DE}" destId="{89B13D0E-4899-49BB-9FB7-0CD7E6B4C851}" srcOrd="0" destOrd="0" parTransId="{9C11C7E0-090B-4779-98F4-A7ECC1632B98}" sibTransId="{938D34AC-6D90-48FA-BE21-0EA293EF284C}"/>
    <dgm:cxn modelId="{A7513E4D-1BDA-4DB8-B4AF-AA74240334E6}" type="presOf" srcId="{80F8CF79-3DF9-446B-BB3D-CE4E17EFDD50}" destId="{DDC731AB-3AF1-4FC8-A454-03526970462A}" srcOrd="1" destOrd="0" presId="urn:microsoft.com/office/officeart/2005/8/layout/hProcess4"/>
    <dgm:cxn modelId="{5C3435DD-C0E1-4865-A42A-CD9375AB651B}" type="presOf" srcId="{2DA66F35-E2A7-44D0-8EA5-2D1303DD893F}" destId="{94E2314F-2D5B-46FD-A651-511FB3A9B483}" srcOrd="1" destOrd="4" presId="urn:microsoft.com/office/officeart/2005/8/layout/hProcess4"/>
    <dgm:cxn modelId="{E0BFAE0C-A55B-4B6B-BDEA-88B160FDCC70}" srcId="{B912E81E-2237-4F05-A5B4-0245489CE330}" destId="{B9D05C9D-1992-4E01-83D3-745377240206}" srcOrd="0" destOrd="0" parTransId="{265AA4D2-ACD3-48D9-99E1-839F55B23B93}" sibTransId="{5FC20D7D-913E-41D2-939E-A47F2FF5B428}"/>
    <dgm:cxn modelId="{CFD4EC30-EC10-4D3B-A372-329A1D223557}" type="presOf" srcId="{12696E99-E1ED-479B-B56B-C8D745E3F984}" destId="{C00B99BE-CA17-4779-B312-72519567EB70}" srcOrd="0" destOrd="1" presId="urn:microsoft.com/office/officeart/2005/8/layout/hProcess4"/>
    <dgm:cxn modelId="{BD3CB788-FEE1-4828-978E-01EDB3471AF6}" type="presOf" srcId="{83B3D2AA-E92D-47D5-ACED-2A5498C8B9DE}" destId="{9E3C6302-4B7A-4C6F-A5CC-0A525116A1D9}" srcOrd="0" destOrd="0" presId="urn:microsoft.com/office/officeart/2005/8/layout/hProcess4"/>
    <dgm:cxn modelId="{B4DE9788-80C4-45C3-A49A-943BE7B8A45C}" type="presOf" srcId="{17576010-8FD0-4586-8845-98B18A2CD31E}" destId="{94E2314F-2D5B-46FD-A651-511FB3A9B483}" srcOrd="1" destOrd="3" presId="urn:microsoft.com/office/officeart/2005/8/layout/hProcess4"/>
    <dgm:cxn modelId="{A623B2CF-7672-4165-9BA3-7CA376512F16}" type="presOf" srcId="{B9D05C9D-1992-4E01-83D3-745377240206}" destId="{E499D84D-F9E0-4E3E-AD2D-A6B07B083230}" srcOrd="0" destOrd="0" presId="urn:microsoft.com/office/officeart/2005/8/layout/hProcess4"/>
    <dgm:cxn modelId="{FF7924B7-1DA3-4F22-BEA0-E33DD81CC644}" type="presOf" srcId="{1845A717-DE82-41DA-84B4-72913369C8A0}" destId="{E76BD763-BC20-40E6-9C71-671AB6C94F5E}" srcOrd="1" destOrd="1" presId="urn:microsoft.com/office/officeart/2005/8/layout/hProcess4"/>
    <dgm:cxn modelId="{CE03B0CA-299E-4685-8286-BD5970E3BC4B}" type="presOf" srcId="{EBE0F211-D873-4266-A943-BE1A40714B32}" destId="{94E2314F-2D5B-46FD-A651-511FB3A9B483}" srcOrd="1" destOrd="1" presId="urn:microsoft.com/office/officeart/2005/8/layout/hProcess4"/>
    <dgm:cxn modelId="{C5C223FB-C37E-478C-BDF0-3DEDEFBA7CD2}" type="presOf" srcId="{B9D05C9D-1992-4E01-83D3-745377240206}" destId="{E76BD763-BC20-40E6-9C71-671AB6C94F5E}" srcOrd="1" destOrd="0" presId="urn:microsoft.com/office/officeart/2005/8/layout/hProcess4"/>
    <dgm:cxn modelId="{1BE0C740-1703-49F4-9A86-CE9E403D4C17}" srcId="{D991E56C-F16A-4412-B420-6C6705EE8B79}" destId="{80F8CF79-3DF9-446B-BB3D-CE4E17EFDD50}" srcOrd="0" destOrd="0" parTransId="{DC5C2893-9715-4675-9507-9900D586E79E}" sibTransId="{F7156C05-3175-4401-8063-3EB93973B29E}"/>
    <dgm:cxn modelId="{03F629A3-AE3F-4E91-B8A2-87191A5BDF8E}" srcId="{A9B7376D-7553-4246-914F-487A15499272}" destId="{D991E56C-F16A-4412-B420-6C6705EE8B79}" srcOrd="2" destOrd="0" parTransId="{0DC67960-341A-4C19-9884-A58DA8A68AAA}" sibTransId="{A414F22D-7B39-4498-91AF-609DA2025E97}"/>
    <dgm:cxn modelId="{C508F404-8645-449C-BDF7-032A8218FE21}" type="presParOf" srcId="{E512E6C9-24A4-4997-9F16-0B4384E1823B}" destId="{D545C26E-8FFC-4E99-8D52-EB4C99B6E974}" srcOrd="0" destOrd="0" presId="urn:microsoft.com/office/officeart/2005/8/layout/hProcess4"/>
    <dgm:cxn modelId="{D929AA4D-B897-41FD-B32A-B04C522BF6B2}" type="presParOf" srcId="{E512E6C9-24A4-4997-9F16-0B4384E1823B}" destId="{0930E82C-988E-47E9-9E91-D4B7D73E52F6}" srcOrd="1" destOrd="0" presId="urn:microsoft.com/office/officeart/2005/8/layout/hProcess4"/>
    <dgm:cxn modelId="{C4E0B803-CC06-45C6-A526-364318DA109D}" type="presParOf" srcId="{E512E6C9-24A4-4997-9F16-0B4384E1823B}" destId="{BAA95BDB-0C64-4D8C-B3FC-09BFAA8A1F9E}" srcOrd="2" destOrd="0" presId="urn:microsoft.com/office/officeart/2005/8/layout/hProcess4"/>
    <dgm:cxn modelId="{399A4BF2-FC03-4C0A-BC3F-C877EFF46D87}" type="presParOf" srcId="{BAA95BDB-0C64-4D8C-B3FC-09BFAA8A1F9E}" destId="{1E4C9D7F-AECF-41F1-A8C3-5E994342DA43}" srcOrd="0" destOrd="0" presId="urn:microsoft.com/office/officeart/2005/8/layout/hProcess4"/>
    <dgm:cxn modelId="{80C882F2-E5F8-4B41-9520-C2405696AE52}" type="presParOf" srcId="{1E4C9D7F-AECF-41F1-A8C3-5E994342DA43}" destId="{1C935404-DAAE-403E-B7F3-FCF336B87215}" srcOrd="0" destOrd="0" presId="urn:microsoft.com/office/officeart/2005/8/layout/hProcess4"/>
    <dgm:cxn modelId="{D3966965-F45D-4CED-83E9-66B5A9F22296}" type="presParOf" srcId="{1E4C9D7F-AECF-41F1-A8C3-5E994342DA43}" destId="{6FD6B947-DD86-4418-AC43-BDDF19699476}" srcOrd="1" destOrd="0" presId="urn:microsoft.com/office/officeart/2005/8/layout/hProcess4"/>
    <dgm:cxn modelId="{E5A638B0-FC94-41BB-B3F7-899789DFF274}" type="presParOf" srcId="{1E4C9D7F-AECF-41F1-A8C3-5E994342DA43}" destId="{94E2314F-2D5B-46FD-A651-511FB3A9B483}" srcOrd="2" destOrd="0" presId="urn:microsoft.com/office/officeart/2005/8/layout/hProcess4"/>
    <dgm:cxn modelId="{8CB34589-B973-4FC1-80BE-DD11C658C84C}" type="presParOf" srcId="{1E4C9D7F-AECF-41F1-A8C3-5E994342DA43}" destId="{9E3C6302-4B7A-4C6F-A5CC-0A525116A1D9}" srcOrd="3" destOrd="0" presId="urn:microsoft.com/office/officeart/2005/8/layout/hProcess4"/>
    <dgm:cxn modelId="{E0B7A7A0-4F92-4AE6-B426-3FFD7DEE49BE}" type="presParOf" srcId="{1E4C9D7F-AECF-41F1-A8C3-5E994342DA43}" destId="{632553FF-A8BF-4131-8710-181030F49749}" srcOrd="4" destOrd="0" presId="urn:microsoft.com/office/officeart/2005/8/layout/hProcess4"/>
    <dgm:cxn modelId="{11F21FC7-A053-4991-9AFD-B714F0492EF4}" type="presParOf" srcId="{BAA95BDB-0C64-4D8C-B3FC-09BFAA8A1F9E}" destId="{A454931A-7B3C-471C-AA16-A34F0AABDF42}" srcOrd="1" destOrd="0" presId="urn:microsoft.com/office/officeart/2005/8/layout/hProcess4"/>
    <dgm:cxn modelId="{6655CFAE-0ABA-4159-935C-9C75AFF3233C}" type="presParOf" srcId="{BAA95BDB-0C64-4D8C-B3FC-09BFAA8A1F9E}" destId="{81EE88C1-7055-4E46-8669-8AB1FD717EED}" srcOrd="2" destOrd="0" presId="urn:microsoft.com/office/officeart/2005/8/layout/hProcess4"/>
    <dgm:cxn modelId="{14DB64C0-827E-476F-8A60-1AF97F24ABA8}" type="presParOf" srcId="{81EE88C1-7055-4E46-8669-8AB1FD717EED}" destId="{0D752AAC-A88F-40D6-A84E-9FA229D3997B}" srcOrd="0" destOrd="0" presId="urn:microsoft.com/office/officeart/2005/8/layout/hProcess4"/>
    <dgm:cxn modelId="{02FBCA9E-A4F8-4C0A-ADC4-D299FEA11571}" type="presParOf" srcId="{81EE88C1-7055-4E46-8669-8AB1FD717EED}" destId="{E499D84D-F9E0-4E3E-AD2D-A6B07B083230}" srcOrd="1" destOrd="0" presId="urn:microsoft.com/office/officeart/2005/8/layout/hProcess4"/>
    <dgm:cxn modelId="{AD3C9B50-2B51-418B-B2DC-6D9536730DA9}" type="presParOf" srcId="{81EE88C1-7055-4E46-8669-8AB1FD717EED}" destId="{E76BD763-BC20-40E6-9C71-671AB6C94F5E}" srcOrd="2" destOrd="0" presId="urn:microsoft.com/office/officeart/2005/8/layout/hProcess4"/>
    <dgm:cxn modelId="{512323BD-AA87-4329-A320-AF19CEDE39B4}" type="presParOf" srcId="{81EE88C1-7055-4E46-8669-8AB1FD717EED}" destId="{E6C05BDD-D24B-4360-B73D-6A6EEBC49C55}" srcOrd="3" destOrd="0" presId="urn:microsoft.com/office/officeart/2005/8/layout/hProcess4"/>
    <dgm:cxn modelId="{67A8B3B0-732C-40D2-BAB1-DDD8B9292B92}" type="presParOf" srcId="{81EE88C1-7055-4E46-8669-8AB1FD717EED}" destId="{45A54D63-A6F4-42A6-8FB4-5AE5139588C2}" srcOrd="4" destOrd="0" presId="urn:microsoft.com/office/officeart/2005/8/layout/hProcess4"/>
    <dgm:cxn modelId="{B946CFFB-54DF-439D-AF48-362507E310F0}" type="presParOf" srcId="{BAA95BDB-0C64-4D8C-B3FC-09BFAA8A1F9E}" destId="{2DBDB42F-7978-41C4-9D11-D72B1DFA03D2}" srcOrd="3" destOrd="0" presId="urn:microsoft.com/office/officeart/2005/8/layout/hProcess4"/>
    <dgm:cxn modelId="{D6A8E3E9-40BE-4E21-8DD6-28DD0F86C598}" type="presParOf" srcId="{BAA95BDB-0C64-4D8C-B3FC-09BFAA8A1F9E}" destId="{F712E3E0-F5DF-43FA-BA6F-EA503F3A6C5F}" srcOrd="4" destOrd="0" presId="urn:microsoft.com/office/officeart/2005/8/layout/hProcess4"/>
    <dgm:cxn modelId="{CC73AF97-7361-4059-B89A-9B8652E4682E}" type="presParOf" srcId="{F712E3E0-F5DF-43FA-BA6F-EA503F3A6C5F}" destId="{6DD1947D-15E1-482E-B7CA-3DDC980ED72E}" srcOrd="0" destOrd="0" presId="urn:microsoft.com/office/officeart/2005/8/layout/hProcess4"/>
    <dgm:cxn modelId="{D102C753-3B80-442B-95CD-21F8DA369191}" type="presParOf" srcId="{F712E3E0-F5DF-43FA-BA6F-EA503F3A6C5F}" destId="{C00B99BE-CA17-4779-B312-72519567EB70}" srcOrd="1" destOrd="0" presId="urn:microsoft.com/office/officeart/2005/8/layout/hProcess4"/>
    <dgm:cxn modelId="{ED3C740A-C737-4655-97CD-0EF027C9F483}" type="presParOf" srcId="{F712E3E0-F5DF-43FA-BA6F-EA503F3A6C5F}" destId="{DDC731AB-3AF1-4FC8-A454-03526970462A}" srcOrd="2" destOrd="0" presId="urn:microsoft.com/office/officeart/2005/8/layout/hProcess4"/>
    <dgm:cxn modelId="{DF713382-0A8F-43BC-A8B7-61D9E4D43D5A}" type="presParOf" srcId="{F712E3E0-F5DF-43FA-BA6F-EA503F3A6C5F}" destId="{291699EF-7D3F-4CD4-8103-F900CC06EB31}" srcOrd="3" destOrd="0" presId="urn:microsoft.com/office/officeart/2005/8/layout/hProcess4"/>
    <dgm:cxn modelId="{7B0EF47F-6851-4C73-9ACB-C53634D302B8}" type="presParOf" srcId="{F712E3E0-F5DF-43FA-BA6F-EA503F3A6C5F}" destId="{5A392233-95FB-465B-AFD9-B37A82AFBD5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F671-1DB2-463C-949D-051283496F45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364D1942-4AD1-40D1-932C-E22834E7778C}">
      <dgm:prSet phldrT="[Text]" custT="1"/>
      <dgm:spPr/>
      <dgm:t>
        <a:bodyPr/>
        <a:lstStyle/>
        <a:p>
          <a:r>
            <a:rPr lang="ca-ES" sz="2000" b="1" dirty="0" smtClean="0"/>
            <a:t>Pla director 2019-2022</a:t>
          </a:r>
          <a:endParaRPr lang="ca-ES" sz="2000" b="1" dirty="0"/>
        </a:p>
      </dgm:t>
    </dgm:pt>
    <dgm:pt modelId="{BF05FFE2-9CFE-48F0-B989-512D869E3993}" type="parTrans" cxnId="{7B4EB3D7-36A1-47D7-BFF4-0681957D1842}">
      <dgm:prSet/>
      <dgm:spPr/>
      <dgm:t>
        <a:bodyPr/>
        <a:lstStyle/>
        <a:p>
          <a:endParaRPr lang="ca-ES"/>
        </a:p>
      </dgm:t>
    </dgm:pt>
    <dgm:pt modelId="{2A5FAF71-2957-4244-BF8D-38AD4227DAEF}" type="sibTrans" cxnId="{7B4EB3D7-36A1-47D7-BFF4-0681957D1842}">
      <dgm:prSet/>
      <dgm:spPr/>
      <dgm:t>
        <a:bodyPr/>
        <a:lstStyle/>
        <a:p>
          <a:endParaRPr lang="ca-ES"/>
        </a:p>
      </dgm:t>
    </dgm:pt>
    <dgm:pt modelId="{8D10CE6E-83CA-4859-A8FF-2192BD8F8CEE}">
      <dgm:prSet phldrT="[Text]"/>
      <dgm:spPr/>
      <dgm:t>
        <a:bodyPr/>
        <a:lstStyle/>
        <a:p>
          <a:r>
            <a:rPr lang="ca-ES" b="1" dirty="0" smtClean="0"/>
            <a:t>Objectiu sectorial : </a:t>
          </a:r>
          <a:r>
            <a:rPr lang="ca-ES" dirty="0" smtClean="0"/>
            <a:t>Garantir el lliure exercici dels drets econòmics, socials i culturals, i específicament incentivar els projectes cooperatius i promoure les economies transformadores neutres en carboni i circulars, i també l’aplicació efectiva dels drets laborals, especialment entre les persones joves i entre les dones per garantir l’ocupació digna </a:t>
          </a:r>
          <a:endParaRPr lang="ca-ES" dirty="0"/>
        </a:p>
      </dgm:t>
    </dgm:pt>
    <dgm:pt modelId="{A3C4BBD5-AB47-4247-9003-3B88D919EBE8}" type="parTrans" cxnId="{2A082A9E-696B-4C86-ABAC-89BEA5746D01}">
      <dgm:prSet/>
      <dgm:spPr/>
      <dgm:t>
        <a:bodyPr/>
        <a:lstStyle/>
        <a:p>
          <a:endParaRPr lang="ca-ES"/>
        </a:p>
      </dgm:t>
    </dgm:pt>
    <dgm:pt modelId="{8D9F8FDF-13BD-4223-81FE-90A3C58A00DA}" type="sibTrans" cxnId="{2A082A9E-696B-4C86-ABAC-89BEA5746D01}">
      <dgm:prSet/>
      <dgm:spPr/>
      <dgm:t>
        <a:bodyPr/>
        <a:lstStyle/>
        <a:p>
          <a:endParaRPr lang="ca-ES"/>
        </a:p>
      </dgm:t>
    </dgm:pt>
    <dgm:pt modelId="{C99949B8-A717-4A70-9B21-F38AE4B93C93}">
      <dgm:prSet phldrT="[Text]"/>
      <dgm:spPr/>
      <dgm:t>
        <a:bodyPr/>
        <a:lstStyle/>
        <a:p>
          <a:r>
            <a:rPr lang="ca-ES" b="1" dirty="0" smtClean="0"/>
            <a:t>ODS 17: </a:t>
          </a:r>
          <a:r>
            <a:rPr lang="ca-ES" dirty="0" smtClean="0"/>
            <a:t>Cerca de nous </a:t>
          </a:r>
          <a:r>
            <a:rPr lang="ca-ES" dirty="0" err="1" smtClean="0"/>
            <a:t>partenariats</a:t>
          </a:r>
          <a:r>
            <a:rPr lang="ca-ES" dirty="0" smtClean="0"/>
            <a:t> i aliances amb actors transnacionals així com presència en les xarxes internacionals de governs locals i regionals per a participar en els espais d’incidència i promoure una </a:t>
          </a:r>
          <a:r>
            <a:rPr lang="ca-ES" dirty="0" err="1" smtClean="0"/>
            <a:t>governança</a:t>
          </a:r>
          <a:r>
            <a:rPr lang="ca-ES" dirty="0" smtClean="0"/>
            <a:t> multinivell en la provisió dels béns públics globals</a:t>
          </a:r>
          <a:endParaRPr lang="ca-ES" dirty="0"/>
        </a:p>
      </dgm:t>
    </dgm:pt>
    <dgm:pt modelId="{02AEC5CF-9A02-4943-A656-7C08E61FA66A}" type="parTrans" cxnId="{EED42639-5378-4EE2-8D80-52E9A18BF598}">
      <dgm:prSet/>
      <dgm:spPr/>
      <dgm:t>
        <a:bodyPr/>
        <a:lstStyle/>
        <a:p>
          <a:endParaRPr lang="ca-ES"/>
        </a:p>
      </dgm:t>
    </dgm:pt>
    <dgm:pt modelId="{C8DE5B06-CB53-405B-92AE-532E0DFEFD67}" type="sibTrans" cxnId="{EED42639-5378-4EE2-8D80-52E9A18BF598}">
      <dgm:prSet/>
      <dgm:spPr/>
      <dgm:t>
        <a:bodyPr/>
        <a:lstStyle/>
        <a:p>
          <a:endParaRPr lang="ca-ES"/>
        </a:p>
      </dgm:t>
    </dgm:pt>
    <dgm:pt modelId="{84E229DB-4CAB-4CF7-831A-3E35FC8CE207}" type="pres">
      <dgm:prSet presAssocID="{C9BAF671-1DB2-463C-949D-051283496F45}" presName="Name0" presStyleCnt="0">
        <dgm:presLayoutVars>
          <dgm:dir/>
          <dgm:resizeHandles val="exact"/>
        </dgm:presLayoutVars>
      </dgm:prSet>
      <dgm:spPr/>
    </dgm:pt>
    <dgm:pt modelId="{482CA2C4-6AD8-438C-9AE3-2442CB0ABEE4}" type="pres">
      <dgm:prSet presAssocID="{364D1942-4AD1-40D1-932C-E22834E7778C}" presName="node" presStyleLbl="node1" presStyleIdx="0" presStyleCnt="3" custLinFactNeighborX="-1848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CC2CAF-7CA1-4DF8-9807-7E89CEDA53D9}" type="pres">
      <dgm:prSet presAssocID="{2A5FAF71-2957-4244-BF8D-38AD4227DAEF}" presName="sibTrans" presStyleLbl="sibTrans2D1" presStyleIdx="0" presStyleCnt="2"/>
      <dgm:spPr/>
    </dgm:pt>
    <dgm:pt modelId="{2C65DDA7-1FDD-4DEE-A88C-2B0F5E75772D}" type="pres">
      <dgm:prSet presAssocID="{2A5FAF71-2957-4244-BF8D-38AD4227DAEF}" presName="connectorText" presStyleLbl="sibTrans2D1" presStyleIdx="0" presStyleCnt="2"/>
      <dgm:spPr/>
    </dgm:pt>
    <dgm:pt modelId="{D2821D17-9E1C-4793-96CF-CCB2BAEFBBCB}" type="pres">
      <dgm:prSet presAssocID="{8D10CE6E-83CA-4859-A8FF-2192BD8F8C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A1D8EF-A219-4506-9C54-C1587EB41498}" type="pres">
      <dgm:prSet presAssocID="{8D9F8FDF-13BD-4223-81FE-90A3C58A00DA}" presName="sibTrans" presStyleLbl="sibTrans2D1" presStyleIdx="1" presStyleCnt="2"/>
      <dgm:spPr/>
    </dgm:pt>
    <dgm:pt modelId="{23DF620E-84E5-47DC-8949-E48872895EE8}" type="pres">
      <dgm:prSet presAssocID="{8D9F8FDF-13BD-4223-81FE-90A3C58A00DA}" presName="connectorText" presStyleLbl="sibTrans2D1" presStyleIdx="1" presStyleCnt="2"/>
      <dgm:spPr/>
    </dgm:pt>
    <dgm:pt modelId="{BA6ADF32-1D28-4531-978D-8FCC4768C540}" type="pres">
      <dgm:prSet presAssocID="{C99949B8-A717-4A70-9B21-F38AE4B93C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ED42639-5378-4EE2-8D80-52E9A18BF598}" srcId="{C9BAF671-1DB2-463C-949D-051283496F45}" destId="{C99949B8-A717-4A70-9B21-F38AE4B93C93}" srcOrd="2" destOrd="0" parTransId="{02AEC5CF-9A02-4943-A656-7C08E61FA66A}" sibTransId="{C8DE5B06-CB53-405B-92AE-532E0DFEFD67}"/>
    <dgm:cxn modelId="{7B4EB3D7-36A1-47D7-BFF4-0681957D1842}" srcId="{C9BAF671-1DB2-463C-949D-051283496F45}" destId="{364D1942-4AD1-40D1-932C-E22834E7778C}" srcOrd="0" destOrd="0" parTransId="{BF05FFE2-9CFE-48F0-B989-512D869E3993}" sibTransId="{2A5FAF71-2957-4244-BF8D-38AD4227DAEF}"/>
    <dgm:cxn modelId="{333B0695-A9BA-4091-AB20-CB058270CB87}" type="presOf" srcId="{C9BAF671-1DB2-463C-949D-051283496F45}" destId="{84E229DB-4CAB-4CF7-831A-3E35FC8CE207}" srcOrd="0" destOrd="0" presId="urn:microsoft.com/office/officeart/2005/8/layout/process1"/>
    <dgm:cxn modelId="{99B7B150-0749-45E2-8EC5-6DEF50E07D9F}" type="presOf" srcId="{C99949B8-A717-4A70-9B21-F38AE4B93C93}" destId="{BA6ADF32-1D28-4531-978D-8FCC4768C540}" srcOrd="0" destOrd="0" presId="urn:microsoft.com/office/officeart/2005/8/layout/process1"/>
    <dgm:cxn modelId="{0D75DE09-86EE-47CE-9B81-1CAC4EF73D4A}" type="presOf" srcId="{2A5FAF71-2957-4244-BF8D-38AD4227DAEF}" destId="{5ACC2CAF-7CA1-4DF8-9807-7E89CEDA53D9}" srcOrd="0" destOrd="0" presId="urn:microsoft.com/office/officeart/2005/8/layout/process1"/>
    <dgm:cxn modelId="{14949336-524C-422F-B766-09F6D20C3A07}" type="presOf" srcId="{364D1942-4AD1-40D1-932C-E22834E7778C}" destId="{482CA2C4-6AD8-438C-9AE3-2442CB0ABEE4}" srcOrd="0" destOrd="0" presId="urn:microsoft.com/office/officeart/2005/8/layout/process1"/>
    <dgm:cxn modelId="{B423D6CA-D4CF-4E8C-9AA5-251F2829E33E}" type="presOf" srcId="{8D9F8FDF-13BD-4223-81FE-90A3C58A00DA}" destId="{23DF620E-84E5-47DC-8949-E48872895EE8}" srcOrd="1" destOrd="0" presId="urn:microsoft.com/office/officeart/2005/8/layout/process1"/>
    <dgm:cxn modelId="{6C1402AA-9FF9-4862-8D1E-748BF13C8C0A}" type="presOf" srcId="{8D9F8FDF-13BD-4223-81FE-90A3C58A00DA}" destId="{DBA1D8EF-A219-4506-9C54-C1587EB41498}" srcOrd="0" destOrd="0" presId="urn:microsoft.com/office/officeart/2005/8/layout/process1"/>
    <dgm:cxn modelId="{2A082A9E-696B-4C86-ABAC-89BEA5746D01}" srcId="{C9BAF671-1DB2-463C-949D-051283496F45}" destId="{8D10CE6E-83CA-4859-A8FF-2192BD8F8CEE}" srcOrd="1" destOrd="0" parTransId="{A3C4BBD5-AB47-4247-9003-3B88D919EBE8}" sibTransId="{8D9F8FDF-13BD-4223-81FE-90A3C58A00DA}"/>
    <dgm:cxn modelId="{286441AA-E3C9-4BF2-8401-A130EDA4B5D7}" type="presOf" srcId="{8D10CE6E-83CA-4859-A8FF-2192BD8F8CEE}" destId="{D2821D17-9E1C-4793-96CF-CCB2BAEFBBCB}" srcOrd="0" destOrd="0" presId="urn:microsoft.com/office/officeart/2005/8/layout/process1"/>
    <dgm:cxn modelId="{CE314B05-D14B-4667-9E87-D610E686894B}" type="presOf" srcId="{2A5FAF71-2957-4244-BF8D-38AD4227DAEF}" destId="{2C65DDA7-1FDD-4DEE-A88C-2B0F5E75772D}" srcOrd="1" destOrd="0" presId="urn:microsoft.com/office/officeart/2005/8/layout/process1"/>
    <dgm:cxn modelId="{19906080-91B9-4DCF-BC4B-1BB84360A02B}" type="presParOf" srcId="{84E229DB-4CAB-4CF7-831A-3E35FC8CE207}" destId="{482CA2C4-6AD8-438C-9AE3-2442CB0ABEE4}" srcOrd="0" destOrd="0" presId="urn:microsoft.com/office/officeart/2005/8/layout/process1"/>
    <dgm:cxn modelId="{AF258EB4-2459-45F2-B372-B15E016B0E65}" type="presParOf" srcId="{84E229DB-4CAB-4CF7-831A-3E35FC8CE207}" destId="{5ACC2CAF-7CA1-4DF8-9807-7E89CEDA53D9}" srcOrd="1" destOrd="0" presId="urn:microsoft.com/office/officeart/2005/8/layout/process1"/>
    <dgm:cxn modelId="{67A39F08-A2BA-4577-B55E-4C23D27C2E7F}" type="presParOf" srcId="{5ACC2CAF-7CA1-4DF8-9807-7E89CEDA53D9}" destId="{2C65DDA7-1FDD-4DEE-A88C-2B0F5E75772D}" srcOrd="0" destOrd="0" presId="urn:microsoft.com/office/officeart/2005/8/layout/process1"/>
    <dgm:cxn modelId="{922C2828-FAAB-4630-A71D-D03A06DD24EC}" type="presParOf" srcId="{84E229DB-4CAB-4CF7-831A-3E35FC8CE207}" destId="{D2821D17-9E1C-4793-96CF-CCB2BAEFBBCB}" srcOrd="2" destOrd="0" presId="urn:microsoft.com/office/officeart/2005/8/layout/process1"/>
    <dgm:cxn modelId="{0F992DF9-B087-4786-AA18-18B4B168A82F}" type="presParOf" srcId="{84E229DB-4CAB-4CF7-831A-3E35FC8CE207}" destId="{DBA1D8EF-A219-4506-9C54-C1587EB41498}" srcOrd="3" destOrd="0" presId="urn:microsoft.com/office/officeart/2005/8/layout/process1"/>
    <dgm:cxn modelId="{BC3B3F90-ABF2-4347-A0CD-204C14570296}" type="presParOf" srcId="{DBA1D8EF-A219-4506-9C54-C1587EB41498}" destId="{23DF620E-84E5-47DC-8949-E48872895EE8}" srcOrd="0" destOrd="0" presId="urn:microsoft.com/office/officeart/2005/8/layout/process1"/>
    <dgm:cxn modelId="{5C2110A1-9021-4770-B1F4-0D0FA3F22268}" type="presParOf" srcId="{84E229DB-4CAB-4CF7-831A-3E35FC8CE207}" destId="{BA6ADF32-1D28-4531-978D-8FCC4768C5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CD5ED-381E-4BC8-AFD7-E436CB26FA3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8AA2A2AF-CD60-48E2-BDAA-242DFEBBBAC9}">
      <dgm:prSet phldrT="[Text]" custT="1"/>
      <dgm:spPr/>
      <dgm:t>
        <a:bodyPr/>
        <a:lstStyle/>
        <a:p>
          <a:r>
            <a:rPr lang="ca-ES" sz="2000" b="1" dirty="0" smtClean="0"/>
            <a:t>#</a:t>
          </a:r>
          <a:r>
            <a:rPr lang="ca-ES" sz="2000" b="1" dirty="0" err="1" smtClean="0"/>
            <a:t>cooperaciocat</a:t>
          </a:r>
          <a:endParaRPr lang="ca-ES" sz="2000" b="1" dirty="0"/>
        </a:p>
      </dgm:t>
    </dgm:pt>
    <dgm:pt modelId="{446BB484-B5C5-4A6E-95A0-0BF6973BABDF}" type="parTrans" cxnId="{89EED4DE-BEBE-4E6D-8033-A31A6F8AEF5B}">
      <dgm:prSet/>
      <dgm:spPr/>
      <dgm:t>
        <a:bodyPr/>
        <a:lstStyle/>
        <a:p>
          <a:endParaRPr lang="ca-ES"/>
        </a:p>
      </dgm:t>
    </dgm:pt>
    <dgm:pt modelId="{E882DF41-DE8C-4E42-A0A7-6885CF5778DC}" type="sibTrans" cxnId="{89EED4DE-BEBE-4E6D-8033-A31A6F8AEF5B}">
      <dgm:prSet/>
      <dgm:spPr/>
      <dgm:t>
        <a:bodyPr/>
        <a:lstStyle/>
        <a:p>
          <a:endParaRPr lang="ca-ES"/>
        </a:p>
      </dgm:t>
    </dgm:pt>
    <dgm:pt modelId="{65012698-4DA5-4AED-B1A2-2BE5E2C84D1A}">
      <dgm:prSet phldrT="[Text]"/>
      <dgm:spPr/>
      <dgm:t>
        <a:bodyPr/>
        <a:lstStyle/>
        <a:p>
          <a:r>
            <a:rPr lang="ca-ES" dirty="0" smtClean="0"/>
            <a:t>Eix de treball Economies Transformadores des de </a:t>
          </a:r>
          <a:r>
            <a:rPr lang="ca-ES" dirty="0" err="1" smtClean="0"/>
            <a:t>l’EGiBDH</a:t>
          </a:r>
          <a:endParaRPr lang="ca-ES" dirty="0"/>
        </a:p>
      </dgm:t>
    </dgm:pt>
    <dgm:pt modelId="{20D90287-23D8-4CEA-AC27-2805489F5052}" type="parTrans" cxnId="{981EDE3A-A50B-47EE-AD30-44D1E9F5A0B6}">
      <dgm:prSet/>
      <dgm:spPr/>
      <dgm:t>
        <a:bodyPr/>
        <a:lstStyle/>
        <a:p>
          <a:endParaRPr lang="ca-ES"/>
        </a:p>
      </dgm:t>
    </dgm:pt>
    <dgm:pt modelId="{B363547C-F7A6-4EF9-B63F-805B85D27F70}" type="sibTrans" cxnId="{981EDE3A-A50B-47EE-AD30-44D1E9F5A0B6}">
      <dgm:prSet/>
      <dgm:spPr/>
      <dgm:t>
        <a:bodyPr/>
        <a:lstStyle/>
        <a:p>
          <a:endParaRPr lang="ca-ES"/>
        </a:p>
      </dgm:t>
    </dgm:pt>
    <dgm:pt modelId="{1D6D95F3-E1C3-4980-A06C-033BDCAD1D13}">
      <dgm:prSet phldrT="[Text]"/>
      <dgm:spPr/>
      <dgm:t>
        <a:bodyPr/>
        <a:lstStyle/>
        <a:p>
          <a:r>
            <a:rPr lang="ca-ES" dirty="0" smtClean="0"/>
            <a:t>Treball local-global amb actuacions al Sud Global (Tunísia, Marroc), a Catalunya (LaCoordi, XES, FETS..)  i a nivell internacional (RIPESS) </a:t>
          </a:r>
          <a:endParaRPr lang="ca-ES" dirty="0"/>
        </a:p>
      </dgm:t>
    </dgm:pt>
    <dgm:pt modelId="{F1CEC6DE-0F0B-40C6-AC72-0780DDF0308D}" type="parTrans" cxnId="{9D7F7BBD-B9E2-4567-AE81-F4863E5B2407}">
      <dgm:prSet/>
      <dgm:spPr/>
      <dgm:t>
        <a:bodyPr/>
        <a:lstStyle/>
        <a:p>
          <a:endParaRPr lang="ca-ES"/>
        </a:p>
      </dgm:t>
    </dgm:pt>
    <dgm:pt modelId="{EFA31A67-F871-4100-96BC-1F0A326A17B1}" type="sibTrans" cxnId="{9D7F7BBD-B9E2-4567-AE81-F4863E5B2407}">
      <dgm:prSet/>
      <dgm:spPr/>
      <dgm:t>
        <a:bodyPr/>
        <a:lstStyle/>
        <a:p>
          <a:endParaRPr lang="ca-ES"/>
        </a:p>
      </dgm:t>
    </dgm:pt>
    <dgm:pt modelId="{D51C23C2-0888-4458-B4C4-E0933C5635B1}" type="pres">
      <dgm:prSet presAssocID="{B68CD5ED-381E-4BC8-AFD7-E436CB26FA36}" presName="Name0" presStyleCnt="0">
        <dgm:presLayoutVars>
          <dgm:dir/>
          <dgm:resizeHandles val="exact"/>
        </dgm:presLayoutVars>
      </dgm:prSet>
      <dgm:spPr/>
    </dgm:pt>
    <dgm:pt modelId="{27073569-BA6E-449F-85DE-94F04CAEA936}" type="pres">
      <dgm:prSet presAssocID="{8AA2A2AF-CD60-48E2-BDAA-242DFEBBBA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4761112-BCB5-47D0-9BED-34121E4CFF66}" type="pres">
      <dgm:prSet presAssocID="{E882DF41-DE8C-4E42-A0A7-6885CF5778DC}" presName="sibTrans" presStyleLbl="sibTrans2D1" presStyleIdx="0" presStyleCnt="2"/>
      <dgm:spPr/>
    </dgm:pt>
    <dgm:pt modelId="{D3D90D8B-1A37-4481-B16B-EFC9473F9E2D}" type="pres">
      <dgm:prSet presAssocID="{E882DF41-DE8C-4E42-A0A7-6885CF5778DC}" presName="connectorText" presStyleLbl="sibTrans2D1" presStyleIdx="0" presStyleCnt="2"/>
      <dgm:spPr/>
    </dgm:pt>
    <dgm:pt modelId="{33E73E19-2C07-4544-AEE2-1466AFD5DBC6}" type="pres">
      <dgm:prSet presAssocID="{65012698-4DA5-4AED-B1A2-2BE5E2C84D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936A9E7-29FD-4266-95C8-2660E68EFB42}" type="pres">
      <dgm:prSet presAssocID="{B363547C-F7A6-4EF9-B63F-805B85D27F70}" presName="sibTrans" presStyleLbl="sibTrans2D1" presStyleIdx="1" presStyleCnt="2"/>
      <dgm:spPr/>
    </dgm:pt>
    <dgm:pt modelId="{C2C110EE-8E2E-4F01-A7BC-6D495D69902D}" type="pres">
      <dgm:prSet presAssocID="{B363547C-F7A6-4EF9-B63F-805B85D27F70}" presName="connectorText" presStyleLbl="sibTrans2D1" presStyleIdx="1" presStyleCnt="2"/>
      <dgm:spPr/>
    </dgm:pt>
    <dgm:pt modelId="{9B18AD7A-2D90-4EBF-AA1A-975E90B982F2}" type="pres">
      <dgm:prSet presAssocID="{1D6D95F3-E1C3-4980-A06C-033BDCAD1D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EA90A0F-C952-41A9-B118-A5E7D57D3C7B}" type="presOf" srcId="{B68CD5ED-381E-4BC8-AFD7-E436CB26FA36}" destId="{D51C23C2-0888-4458-B4C4-E0933C5635B1}" srcOrd="0" destOrd="0" presId="urn:microsoft.com/office/officeart/2005/8/layout/process1"/>
    <dgm:cxn modelId="{9D7F7BBD-B9E2-4567-AE81-F4863E5B2407}" srcId="{B68CD5ED-381E-4BC8-AFD7-E436CB26FA36}" destId="{1D6D95F3-E1C3-4980-A06C-033BDCAD1D13}" srcOrd="2" destOrd="0" parTransId="{F1CEC6DE-0F0B-40C6-AC72-0780DDF0308D}" sibTransId="{EFA31A67-F871-4100-96BC-1F0A326A17B1}"/>
    <dgm:cxn modelId="{093AD51C-7057-449D-9DA3-3CC2F58A2FA2}" type="presOf" srcId="{B363547C-F7A6-4EF9-B63F-805B85D27F70}" destId="{C2C110EE-8E2E-4F01-A7BC-6D495D69902D}" srcOrd="1" destOrd="0" presId="urn:microsoft.com/office/officeart/2005/8/layout/process1"/>
    <dgm:cxn modelId="{704D7341-3798-4D56-9A65-C05B8E968926}" type="presOf" srcId="{E882DF41-DE8C-4E42-A0A7-6885CF5778DC}" destId="{D3D90D8B-1A37-4481-B16B-EFC9473F9E2D}" srcOrd="1" destOrd="0" presId="urn:microsoft.com/office/officeart/2005/8/layout/process1"/>
    <dgm:cxn modelId="{981EDE3A-A50B-47EE-AD30-44D1E9F5A0B6}" srcId="{B68CD5ED-381E-4BC8-AFD7-E436CB26FA36}" destId="{65012698-4DA5-4AED-B1A2-2BE5E2C84D1A}" srcOrd="1" destOrd="0" parTransId="{20D90287-23D8-4CEA-AC27-2805489F5052}" sibTransId="{B363547C-F7A6-4EF9-B63F-805B85D27F70}"/>
    <dgm:cxn modelId="{FDF80859-892D-47AC-89FB-CE0705AC23A1}" type="presOf" srcId="{1D6D95F3-E1C3-4980-A06C-033BDCAD1D13}" destId="{9B18AD7A-2D90-4EBF-AA1A-975E90B982F2}" srcOrd="0" destOrd="0" presId="urn:microsoft.com/office/officeart/2005/8/layout/process1"/>
    <dgm:cxn modelId="{09D929B1-20C5-4595-A48B-0773CCF50013}" type="presOf" srcId="{B363547C-F7A6-4EF9-B63F-805B85D27F70}" destId="{9936A9E7-29FD-4266-95C8-2660E68EFB42}" srcOrd="0" destOrd="0" presId="urn:microsoft.com/office/officeart/2005/8/layout/process1"/>
    <dgm:cxn modelId="{BC28346A-DCFA-4A12-B747-164B702D1766}" type="presOf" srcId="{8AA2A2AF-CD60-48E2-BDAA-242DFEBBBAC9}" destId="{27073569-BA6E-449F-85DE-94F04CAEA936}" srcOrd="0" destOrd="0" presId="urn:microsoft.com/office/officeart/2005/8/layout/process1"/>
    <dgm:cxn modelId="{3978CFFF-D968-44E8-8613-37BEBDAD987F}" type="presOf" srcId="{E882DF41-DE8C-4E42-A0A7-6885CF5778DC}" destId="{14761112-BCB5-47D0-9BED-34121E4CFF66}" srcOrd="0" destOrd="0" presId="urn:microsoft.com/office/officeart/2005/8/layout/process1"/>
    <dgm:cxn modelId="{89EED4DE-BEBE-4E6D-8033-A31A6F8AEF5B}" srcId="{B68CD5ED-381E-4BC8-AFD7-E436CB26FA36}" destId="{8AA2A2AF-CD60-48E2-BDAA-242DFEBBBAC9}" srcOrd="0" destOrd="0" parTransId="{446BB484-B5C5-4A6E-95A0-0BF6973BABDF}" sibTransId="{E882DF41-DE8C-4E42-A0A7-6885CF5778DC}"/>
    <dgm:cxn modelId="{86B193E3-B2A4-402D-B1E6-65483A9E30CB}" type="presOf" srcId="{65012698-4DA5-4AED-B1A2-2BE5E2C84D1A}" destId="{33E73E19-2C07-4544-AEE2-1466AFD5DBC6}" srcOrd="0" destOrd="0" presId="urn:microsoft.com/office/officeart/2005/8/layout/process1"/>
    <dgm:cxn modelId="{4753340E-305F-4C3E-A4B8-95C94E13801D}" type="presParOf" srcId="{D51C23C2-0888-4458-B4C4-E0933C5635B1}" destId="{27073569-BA6E-449F-85DE-94F04CAEA936}" srcOrd="0" destOrd="0" presId="urn:microsoft.com/office/officeart/2005/8/layout/process1"/>
    <dgm:cxn modelId="{523EAC8F-0A5D-4B72-A869-774C13C0F6DC}" type="presParOf" srcId="{D51C23C2-0888-4458-B4C4-E0933C5635B1}" destId="{14761112-BCB5-47D0-9BED-34121E4CFF66}" srcOrd="1" destOrd="0" presId="urn:microsoft.com/office/officeart/2005/8/layout/process1"/>
    <dgm:cxn modelId="{D3204981-6484-4199-B65C-20CEA5ED4B7A}" type="presParOf" srcId="{14761112-BCB5-47D0-9BED-34121E4CFF66}" destId="{D3D90D8B-1A37-4481-B16B-EFC9473F9E2D}" srcOrd="0" destOrd="0" presId="urn:microsoft.com/office/officeart/2005/8/layout/process1"/>
    <dgm:cxn modelId="{E867DDB1-CA4A-4170-845B-B23E9808DB8F}" type="presParOf" srcId="{D51C23C2-0888-4458-B4C4-E0933C5635B1}" destId="{33E73E19-2C07-4544-AEE2-1466AFD5DBC6}" srcOrd="2" destOrd="0" presId="urn:microsoft.com/office/officeart/2005/8/layout/process1"/>
    <dgm:cxn modelId="{D54E5DDF-062C-4D86-BD49-BD71E4E2D523}" type="presParOf" srcId="{D51C23C2-0888-4458-B4C4-E0933C5635B1}" destId="{9936A9E7-29FD-4266-95C8-2660E68EFB42}" srcOrd="3" destOrd="0" presId="urn:microsoft.com/office/officeart/2005/8/layout/process1"/>
    <dgm:cxn modelId="{F7D4275F-9CAB-459A-93E0-AEB7E0E3D24F}" type="presParOf" srcId="{9936A9E7-29FD-4266-95C8-2660E68EFB42}" destId="{C2C110EE-8E2E-4F01-A7BC-6D495D69902D}" srcOrd="0" destOrd="0" presId="urn:microsoft.com/office/officeart/2005/8/layout/process1"/>
    <dgm:cxn modelId="{9FAE2072-F668-4392-91D8-D16AB1C94818}" type="presParOf" srcId="{D51C23C2-0888-4458-B4C4-E0933C5635B1}" destId="{9B18AD7A-2D90-4EBF-AA1A-975E90B982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779EF-7DD6-4385-88C0-418A8A6BF2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593EBAAD-92A9-4A33-BE9E-2F929D495951}">
      <dgm:prSet phldrT="[Text]"/>
      <dgm:spPr/>
      <dgm:t>
        <a:bodyPr/>
        <a:lstStyle/>
        <a:p>
          <a:r>
            <a:rPr lang="ca-ES" dirty="0" smtClean="0"/>
            <a:t>Defensa i promoció dels drets humans</a:t>
          </a:r>
          <a:endParaRPr lang="ca-ES" dirty="0"/>
        </a:p>
      </dgm:t>
    </dgm:pt>
    <dgm:pt modelId="{B34AE484-78E9-425B-A59C-45663BED73D0}" type="parTrans" cxnId="{EA97C0B8-2E28-4418-B008-DBE955D5AAA5}">
      <dgm:prSet/>
      <dgm:spPr/>
      <dgm:t>
        <a:bodyPr/>
        <a:lstStyle/>
        <a:p>
          <a:endParaRPr lang="ca-ES"/>
        </a:p>
      </dgm:t>
    </dgm:pt>
    <dgm:pt modelId="{8BD7A0F0-DE6B-48B9-AAD3-B380D6AC4C8C}" type="sibTrans" cxnId="{EA97C0B8-2E28-4418-B008-DBE955D5AAA5}">
      <dgm:prSet/>
      <dgm:spPr/>
      <dgm:t>
        <a:bodyPr/>
        <a:lstStyle/>
        <a:p>
          <a:endParaRPr lang="ca-ES"/>
        </a:p>
      </dgm:t>
    </dgm:pt>
    <dgm:pt modelId="{A8BD1777-902D-47EA-8FF8-45C97C61D241}">
      <dgm:prSet phldrT="[Text]"/>
      <dgm:spPr/>
      <dgm:t>
        <a:bodyPr/>
        <a:lstStyle/>
        <a:p>
          <a:r>
            <a:rPr lang="ca-ES" dirty="0" smtClean="0"/>
            <a:t>Justícia de gènere i drets de nenes i dones</a:t>
          </a:r>
          <a:endParaRPr lang="ca-ES" dirty="0"/>
        </a:p>
      </dgm:t>
    </dgm:pt>
    <dgm:pt modelId="{B8BFCF6B-186F-4EE2-B58D-8A93172EE6C9}" type="parTrans" cxnId="{33B19E85-EC3B-4604-B4F9-6F810757FC4C}">
      <dgm:prSet/>
      <dgm:spPr/>
      <dgm:t>
        <a:bodyPr/>
        <a:lstStyle/>
        <a:p>
          <a:endParaRPr lang="ca-ES"/>
        </a:p>
      </dgm:t>
    </dgm:pt>
    <dgm:pt modelId="{EA1CA26A-6A30-41EF-8C0C-2DC62DBCAB8E}" type="sibTrans" cxnId="{33B19E85-EC3B-4604-B4F9-6F810757FC4C}">
      <dgm:prSet/>
      <dgm:spPr/>
      <dgm:t>
        <a:bodyPr/>
        <a:lstStyle/>
        <a:p>
          <a:endParaRPr lang="ca-ES"/>
        </a:p>
      </dgm:t>
    </dgm:pt>
    <dgm:pt modelId="{B1A9E5E5-5F96-4616-A53C-0D8536DD8896}">
      <dgm:prSet phldrT="[Text]"/>
      <dgm:spPr/>
      <dgm:t>
        <a:bodyPr/>
        <a:lstStyle/>
        <a:p>
          <a:r>
            <a:rPr lang="ca-ES" dirty="0" smtClean="0"/>
            <a:t>Prevenció de conflictes violents i construcció de pau</a:t>
          </a:r>
          <a:endParaRPr lang="ca-ES" dirty="0"/>
        </a:p>
      </dgm:t>
    </dgm:pt>
    <dgm:pt modelId="{D191CFFD-6484-458F-A6D7-20C5F3517EB7}" type="parTrans" cxnId="{713BDF61-5690-4DD0-B182-DE3B95C642A5}">
      <dgm:prSet/>
      <dgm:spPr/>
      <dgm:t>
        <a:bodyPr/>
        <a:lstStyle/>
        <a:p>
          <a:endParaRPr lang="ca-ES"/>
        </a:p>
      </dgm:t>
    </dgm:pt>
    <dgm:pt modelId="{DD4C9974-1FFE-401C-B33C-D9A5A06CBE81}" type="sibTrans" cxnId="{713BDF61-5690-4DD0-B182-DE3B95C642A5}">
      <dgm:prSet/>
      <dgm:spPr/>
      <dgm:t>
        <a:bodyPr/>
        <a:lstStyle/>
        <a:p>
          <a:endParaRPr lang="ca-ES"/>
        </a:p>
      </dgm:t>
    </dgm:pt>
    <dgm:pt modelId="{18CC20FD-9BDE-4E94-A46C-B202AAF278AA}">
      <dgm:prSet phldrT="[Text]"/>
      <dgm:spPr/>
      <dgm:t>
        <a:bodyPr/>
        <a:lstStyle/>
        <a:p>
          <a:r>
            <a:rPr lang="ca-ES" dirty="0" smtClean="0"/>
            <a:t>Salut global</a:t>
          </a:r>
          <a:endParaRPr lang="ca-ES" dirty="0"/>
        </a:p>
      </dgm:t>
    </dgm:pt>
    <dgm:pt modelId="{51B06B52-1268-47D9-8420-4DA256707DEA}" type="parTrans" cxnId="{22BCE251-2D7F-4C14-875E-51FE686750D7}">
      <dgm:prSet/>
      <dgm:spPr/>
      <dgm:t>
        <a:bodyPr/>
        <a:lstStyle/>
        <a:p>
          <a:endParaRPr lang="ca-ES"/>
        </a:p>
      </dgm:t>
    </dgm:pt>
    <dgm:pt modelId="{9178FFCC-9FAD-4E78-85F8-32EDB933C432}" type="sibTrans" cxnId="{22BCE251-2D7F-4C14-875E-51FE686750D7}">
      <dgm:prSet/>
      <dgm:spPr/>
      <dgm:t>
        <a:bodyPr/>
        <a:lstStyle/>
        <a:p>
          <a:endParaRPr lang="ca-ES"/>
        </a:p>
      </dgm:t>
    </dgm:pt>
    <dgm:pt modelId="{635B2E49-A4D7-483A-833A-8679D97C3912}">
      <dgm:prSet phldrT="[Text]"/>
      <dgm:spPr/>
      <dgm:t>
        <a:bodyPr/>
        <a:lstStyle/>
        <a:p>
          <a:r>
            <a:rPr lang="ca-ES" dirty="0" smtClean="0"/>
            <a:t>Justícia climàtica i ambiental</a:t>
          </a:r>
          <a:endParaRPr lang="ca-ES" dirty="0"/>
        </a:p>
      </dgm:t>
    </dgm:pt>
    <dgm:pt modelId="{25E3A20F-B600-4335-940F-CD581C44D7C1}" type="parTrans" cxnId="{80664A8C-D1BD-4704-BE2F-16CE6C9A7354}">
      <dgm:prSet/>
      <dgm:spPr/>
      <dgm:t>
        <a:bodyPr/>
        <a:lstStyle/>
        <a:p>
          <a:endParaRPr lang="ca-ES"/>
        </a:p>
      </dgm:t>
    </dgm:pt>
    <dgm:pt modelId="{BF84F88B-24D8-418C-9673-DE1A56292F16}" type="sibTrans" cxnId="{80664A8C-D1BD-4704-BE2F-16CE6C9A7354}">
      <dgm:prSet/>
      <dgm:spPr/>
      <dgm:t>
        <a:bodyPr/>
        <a:lstStyle/>
        <a:p>
          <a:endParaRPr lang="ca-ES"/>
        </a:p>
      </dgm:t>
    </dgm:pt>
    <dgm:pt modelId="{30C92FD0-CF26-497D-9850-8147D9D386AF}">
      <dgm:prSet phldrT="[Text]"/>
      <dgm:spPr/>
      <dgm:t>
        <a:bodyPr/>
        <a:lstStyle/>
        <a:p>
          <a:r>
            <a:rPr lang="ca-ES" dirty="0" smtClean="0"/>
            <a:t>Dret al refugi i mobilitat humana</a:t>
          </a:r>
          <a:endParaRPr lang="ca-ES" dirty="0"/>
        </a:p>
      </dgm:t>
    </dgm:pt>
    <dgm:pt modelId="{59FA9B1B-0D39-408C-8302-B3383AAC098D}" type="parTrans" cxnId="{06296A2C-473A-476B-8351-A57F497ED6A7}">
      <dgm:prSet/>
      <dgm:spPr/>
      <dgm:t>
        <a:bodyPr/>
        <a:lstStyle/>
        <a:p>
          <a:endParaRPr lang="ca-ES"/>
        </a:p>
      </dgm:t>
    </dgm:pt>
    <dgm:pt modelId="{F4946521-060F-4803-961F-598FA9AB0F05}" type="sibTrans" cxnId="{06296A2C-473A-476B-8351-A57F497ED6A7}">
      <dgm:prSet/>
      <dgm:spPr/>
      <dgm:t>
        <a:bodyPr/>
        <a:lstStyle/>
        <a:p>
          <a:endParaRPr lang="ca-ES"/>
        </a:p>
      </dgm:t>
    </dgm:pt>
    <dgm:pt modelId="{873189B1-3C73-4711-98FD-12F859C33AFE}">
      <dgm:prSet phldrT="[Text]"/>
      <dgm:spPr/>
      <dgm:t>
        <a:bodyPr/>
        <a:lstStyle/>
        <a:p>
          <a:r>
            <a:rPr lang="ca-ES" dirty="0" smtClean="0"/>
            <a:t>Enfortiment </a:t>
          </a:r>
          <a:r>
            <a:rPr lang="ca-ES" dirty="0" err="1" smtClean="0"/>
            <a:t>instituiconal</a:t>
          </a:r>
          <a:r>
            <a:rPr lang="ca-ES" dirty="0" smtClean="0"/>
            <a:t> i democràtic</a:t>
          </a:r>
          <a:endParaRPr lang="ca-ES" dirty="0"/>
        </a:p>
      </dgm:t>
    </dgm:pt>
    <dgm:pt modelId="{E134BE5E-C06F-470C-9C72-D92FC7DBF04B}" type="parTrans" cxnId="{F3B97BE4-C25D-4690-8678-AC26FB08BDE9}">
      <dgm:prSet/>
      <dgm:spPr/>
      <dgm:t>
        <a:bodyPr/>
        <a:lstStyle/>
        <a:p>
          <a:endParaRPr lang="ca-ES"/>
        </a:p>
      </dgm:t>
    </dgm:pt>
    <dgm:pt modelId="{909BF498-4403-4539-97DB-2D095ECC70B6}" type="sibTrans" cxnId="{F3B97BE4-C25D-4690-8678-AC26FB08BDE9}">
      <dgm:prSet/>
      <dgm:spPr/>
      <dgm:t>
        <a:bodyPr/>
        <a:lstStyle/>
        <a:p>
          <a:endParaRPr lang="ca-ES"/>
        </a:p>
      </dgm:t>
    </dgm:pt>
    <dgm:pt modelId="{D5EA8231-7D08-49E7-B7C9-2E0030766C62}">
      <dgm:prSet phldrT="[Text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ca-ES" sz="1700" b="1" dirty="0" smtClean="0"/>
            <a:t>Economies transformadores</a:t>
          </a:r>
          <a:endParaRPr lang="ca-ES" sz="1700" b="1" dirty="0"/>
        </a:p>
      </dgm:t>
    </dgm:pt>
    <dgm:pt modelId="{A9590AB0-98D0-48FE-85CF-526CB3289B07}" type="parTrans" cxnId="{4A106296-AF39-4E33-A35A-0EF558FF95D1}">
      <dgm:prSet/>
      <dgm:spPr/>
      <dgm:t>
        <a:bodyPr/>
        <a:lstStyle/>
        <a:p>
          <a:endParaRPr lang="ca-ES"/>
        </a:p>
      </dgm:t>
    </dgm:pt>
    <dgm:pt modelId="{B6B94154-B32D-4BFA-AE18-11727DA16625}" type="sibTrans" cxnId="{4A106296-AF39-4E33-A35A-0EF558FF95D1}">
      <dgm:prSet/>
      <dgm:spPr/>
      <dgm:t>
        <a:bodyPr/>
        <a:lstStyle/>
        <a:p>
          <a:endParaRPr lang="ca-ES"/>
        </a:p>
      </dgm:t>
    </dgm:pt>
    <dgm:pt modelId="{6DAD96C4-3CF7-49B7-B876-FFF37ED5E040}" type="pres">
      <dgm:prSet presAssocID="{B40779EF-7DD6-4385-88C0-418A8A6BF2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8D55864-F307-400D-B69A-5291F315ACE5}" type="pres">
      <dgm:prSet presAssocID="{593EBAAD-92A9-4A33-BE9E-2F929D49595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F4CF0FC-4C29-4902-A1D9-2C5695631DBE}" type="pres">
      <dgm:prSet presAssocID="{8BD7A0F0-DE6B-48B9-AAD3-B380D6AC4C8C}" presName="sibTrans" presStyleCnt="0"/>
      <dgm:spPr/>
    </dgm:pt>
    <dgm:pt modelId="{B40FB61B-113B-4AD2-8C5A-089875A323C7}" type="pres">
      <dgm:prSet presAssocID="{A8BD1777-902D-47EA-8FF8-45C97C61D24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285984D-0DE6-4A9C-AD48-B4D62F7225C2}" type="pres">
      <dgm:prSet presAssocID="{EA1CA26A-6A30-41EF-8C0C-2DC62DBCAB8E}" presName="sibTrans" presStyleCnt="0"/>
      <dgm:spPr/>
    </dgm:pt>
    <dgm:pt modelId="{8B980D45-8574-4CE0-AF8D-B44379FE4F32}" type="pres">
      <dgm:prSet presAssocID="{B1A9E5E5-5F96-4616-A53C-0D8536DD889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8C6CF9-245F-47A5-B659-2C7B14347049}" type="pres">
      <dgm:prSet presAssocID="{DD4C9974-1FFE-401C-B33C-D9A5A06CBE81}" presName="sibTrans" presStyleCnt="0"/>
      <dgm:spPr/>
    </dgm:pt>
    <dgm:pt modelId="{E8090FA5-928A-4A6A-A293-B458C6D74C76}" type="pres">
      <dgm:prSet presAssocID="{18CC20FD-9BDE-4E94-A46C-B202AAF278A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CA78219-D120-409E-857B-FE68BC5775A6}" type="pres">
      <dgm:prSet presAssocID="{9178FFCC-9FAD-4E78-85F8-32EDB933C432}" presName="sibTrans" presStyleCnt="0"/>
      <dgm:spPr/>
    </dgm:pt>
    <dgm:pt modelId="{A3C7DF9C-6967-4260-8347-56404A7A0BC4}" type="pres">
      <dgm:prSet presAssocID="{635B2E49-A4D7-483A-833A-8679D97C39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0D4487-C41A-4FDA-81D1-B3AA9F82A64C}" type="pres">
      <dgm:prSet presAssocID="{BF84F88B-24D8-418C-9673-DE1A56292F16}" presName="sibTrans" presStyleCnt="0"/>
      <dgm:spPr/>
    </dgm:pt>
    <dgm:pt modelId="{DF7E5511-10F8-47D3-8D8C-1261D3F74992}" type="pres">
      <dgm:prSet presAssocID="{30C92FD0-CF26-497D-9850-8147D9D386A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A16331-D8FA-4496-8B2E-65A3009F0D8F}" type="pres">
      <dgm:prSet presAssocID="{F4946521-060F-4803-961F-598FA9AB0F05}" presName="sibTrans" presStyleCnt="0"/>
      <dgm:spPr/>
    </dgm:pt>
    <dgm:pt modelId="{D39DF059-8714-49B5-9E5E-F40996C475BE}" type="pres">
      <dgm:prSet presAssocID="{873189B1-3C73-4711-98FD-12F859C33A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A18F4A5-F7B9-48C3-8149-6281D1E36910}" type="pres">
      <dgm:prSet presAssocID="{909BF498-4403-4539-97DB-2D095ECC70B6}" presName="sibTrans" presStyleCnt="0"/>
      <dgm:spPr/>
    </dgm:pt>
    <dgm:pt modelId="{B7DE6AD9-1BA8-4C30-823D-BFD4C77B1AF6}" type="pres">
      <dgm:prSet presAssocID="{D5EA8231-7D08-49E7-B7C9-2E0030766C6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0F59C5F-8E05-4B55-90CD-8FC9DC24185E}" type="presOf" srcId="{B1A9E5E5-5F96-4616-A53C-0D8536DD8896}" destId="{8B980D45-8574-4CE0-AF8D-B44379FE4F32}" srcOrd="0" destOrd="0" presId="urn:microsoft.com/office/officeart/2005/8/layout/default"/>
    <dgm:cxn modelId="{39FC77CD-E1BF-4E78-BE5C-50D3DCFBFA53}" type="presOf" srcId="{30C92FD0-CF26-497D-9850-8147D9D386AF}" destId="{DF7E5511-10F8-47D3-8D8C-1261D3F74992}" srcOrd="0" destOrd="0" presId="urn:microsoft.com/office/officeart/2005/8/layout/default"/>
    <dgm:cxn modelId="{DCD5C6C5-B64E-4D5A-928F-4CC0AB49D7A8}" type="presOf" srcId="{B40779EF-7DD6-4385-88C0-418A8A6BF29A}" destId="{6DAD96C4-3CF7-49B7-B876-FFF37ED5E040}" srcOrd="0" destOrd="0" presId="urn:microsoft.com/office/officeart/2005/8/layout/default"/>
    <dgm:cxn modelId="{713BDF61-5690-4DD0-B182-DE3B95C642A5}" srcId="{B40779EF-7DD6-4385-88C0-418A8A6BF29A}" destId="{B1A9E5E5-5F96-4616-A53C-0D8536DD8896}" srcOrd="2" destOrd="0" parTransId="{D191CFFD-6484-458F-A6D7-20C5F3517EB7}" sibTransId="{DD4C9974-1FFE-401C-B33C-D9A5A06CBE81}"/>
    <dgm:cxn modelId="{E33E9F0A-9AF7-4A33-B646-359BC365A03B}" type="presOf" srcId="{A8BD1777-902D-47EA-8FF8-45C97C61D241}" destId="{B40FB61B-113B-4AD2-8C5A-089875A323C7}" srcOrd="0" destOrd="0" presId="urn:microsoft.com/office/officeart/2005/8/layout/default"/>
    <dgm:cxn modelId="{C8F73587-A759-41B4-B46E-1E84ED7B5F25}" type="presOf" srcId="{18CC20FD-9BDE-4E94-A46C-B202AAF278AA}" destId="{E8090FA5-928A-4A6A-A293-B458C6D74C76}" srcOrd="0" destOrd="0" presId="urn:microsoft.com/office/officeart/2005/8/layout/default"/>
    <dgm:cxn modelId="{8E15376B-DE94-41EE-AB85-26333EA80E64}" type="presOf" srcId="{635B2E49-A4D7-483A-833A-8679D97C3912}" destId="{A3C7DF9C-6967-4260-8347-56404A7A0BC4}" srcOrd="0" destOrd="0" presId="urn:microsoft.com/office/officeart/2005/8/layout/default"/>
    <dgm:cxn modelId="{80664A8C-D1BD-4704-BE2F-16CE6C9A7354}" srcId="{B40779EF-7DD6-4385-88C0-418A8A6BF29A}" destId="{635B2E49-A4D7-483A-833A-8679D97C3912}" srcOrd="4" destOrd="0" parTransId="{25E3A20F-B600-4335-940F-CD581C44D7C1}" sibTransId="{BF84F88B-24D8-418C-9673-DE1A56292F16}"/>
    <dgm:cxn modelId="{FE153E49-F2DC-433B-AEDF-53024ECC7960}" type="presOf" srcId="{D5EA8231-7D08-49E7-B7C9-2E0030766C62}" destId="{B7DE6AD9-1BA8-4C30-823D-BFD4C77B1AF6}" srcOrd="0" destOrd="0" presId="urn:microsoft.com/office/officeart/2005/8/layout/default"/>
    <dgm:cxn modelId="{22BCE251-2D7F-4C14-875E-51FE686750D7}" srcId="{B40779EF-7DD6-4385-88C0-418A8A6BF29A}" destId="{18CC20FD-9BDE-4E94-A46C-B202AAF278AA}" srcOrd="3" destOrd="0" parTransId="{51B06B52-1268-47D9-8420-4DA256707DEA}" sibTransId="{9178FFCC-9FAD-4E78-85F8-32EDB933C432}"/>
    <dgm:cxn modelId="{F3B97BE4-C25D-4690-8678-AC26FB08BDE9}" srcId="{B40779EF-7DD6-4385-88C0-418A8A6BF29A}" destId="{873189B1-3C73-4711-98FD-12F859C33AFE}" srcOrd="6" destOrd="0" parTransId="{E134BE5E-C06F-470C-9C72-D92FC7DBF04B}" sibTransId="{909BF498-4403-4539-97DB-2D095ECC70B6}"/>
    <dgm:cxn modelId="{4A106296-AF39-4E33-A35A-0EF558FF95D1}" srcId="{B40779EF-7DD6-4385-88C0-418A8A6BF29A}" destId="{D5EA8231-7D08-49E7-B7C9-2E0030766C62}" srcOrd="7" destOrd="0" parTransId="{A9590AB0-98D0-48FE-85CF-526CB3289B07}" sibTransId="{B6B94154-B32D-4BFA-AE18-11727DA16625}"/>
    <dgm:cxn modelId="{33B19E85-EC3B-4604-B4F9-6F810757FC4C}" srcId="{B40779EF-7DD6-4385-88C0-418A8A6BF29A}" destId="{A8BD1777-902D-47EA-8FF8-45C97C61D241}" srcOrd="1" destOrd="0" parTransId="{B8BFCF6B-186F-4EE2-B58D-8A93172EE6C9}" sibTransId="{EA1CA26A-6A30-41EF-8C0C-2DC62DBCAB8E}"/>
    <dgm:cxn modelId="{25249081-3A0E-44D2-B27D-50A3F7D122F4}" type="presOf" srcId="{873189B1-3C73-4711-98FD-12F859C33AFE}" destId="{D39DF059-8714-49B5-9E5E-F40996C475BE}" srcOrd="0" destOrd="0" presId="urn:microsoft.com/office/officeart/2005/8/layout/default"/>
    <dgm:cxn modelId="{06296A2C-473A-476B-8351-A57F497ED6A7}" srcId="{B40779EF-7DD6-4385-88C0-418A8A6BF29A}" destId="{30C92FD0-CF26-497D-9850-8147D9D386AF}" srcOrd="5" destOrd="0" parTransId="{59FA9B1B-0D39-408C-8302-B3383AAC098D}" sibTransId="{F4946521-060F-4803-961F-598FA9AB0F05}"/>
    <dgm:cxn modelId="{EA97C0B8-2E28-4418-B008-DBE955D5AAA5}" srcId="{B40779EF-7DD6-4385-88C0-418A8A6BF29A}" destId="{593EBAAD-92A9-4A33-BE9E-2F929D495951}" srcOrd="0" destOrd="0" parTransId="{B34AE484-78E9-425B-A59C-45663BED73D0}" sibTransId="{8BD7A0F0-DE6B-48B9-AAD3-B380D6AC4C8C}"/>
    <dgm:cxn modelId="{FF7B684C-8436-4110-A6AA-3A266FB61AC7}" type="presOf" srcId="{593EBAAD-92A9-4A33-BE9E-2F929D495951}" destId="{48D55864-F307-400D-B69A-5291F315ACE5}" srcOrd="0" destOrd="0" presId="urn:microsoft.com/office/officeart/2005/8/layout/default"/>
    <dgm:cxn modelId="{F1105C84-7EDA-493B-8577-D1CF90E06C5F}" type="presParOf" srcId="{6DAD96C4-3CF7-49B7-B876-FFF37ED5E040}" destId="{48D55864-F307-400D-B69A-5291F315ACE5}" srcOrd="0" destOrd="0" presId="urn:microsoft.com/office/officeart/2005/8/layout/default"/>
    <dgm:cxn modelId="{694C8B43-6F63-4425-87D7-1504850B79B2}" type="presParOf" srcId="{6DAD96C4-3CF7-49B7-B876-FFF37ED5E040}" destId="{EF4CF0FC-4C29-4902-A1D9-2C5695631DBE}" srcOrd="1" destOrd="0" presId="urn:microsoft.com/office/officeart/2005/8/layout/default"/>
    <dgm:cxn modelId="{3C18EE84-6BE8-46F5-A021-2F3788516534}" type="presParOf" srcId="{6DAD96C4-3CF7-49B7-B876-FFF37ED5E040}" destId="{B40FB61B-113B-4AD2-8C5A-089875A323C7}" srcOrd="2" destOrd="0" presId="urn:microsoft.com/office/officeart/2005/8/layout/default"/>
    <dgm:cxn modelId="{1833F458-13EC-40C6-8108-17F3F5AF56F1}" type="presParOf" srcId="{6DAD96C4-3CF7-49B7-B876-FFF37ED5E040}" destId="{3285984D-0DE6-4A9C-AD48-B4D62F7225C2}" srcOrd="3" destOrd="0" presId="urn:microsoft.com/office/officeart/2005/8/layout/default"/>
    <dgm:cxn modelId="{249931C3-0D75-4CB2-8CF4-1B59BC5157F9}" type="presParOf" srcId="{6DAD96C4-3CF7-49B7-B876-FFF37ED5E040}" destId="{8B980D45-8574-4CE0-AF8D-B44379FE4F32}" srcOrd="4" destOrd="0" presId="urn:microsoft.com/office/officeart/2005/8/layout/default"/>
    <dgm:cxn modelId="{3127E1CF-74AA-476D-A1B6-8EA1A7148539}" type="presParOf" srcId="{6DAD96C4-3CF7-49B7-B876-FFF37ED5E040}" destId="{498C6CF9-245F-47A5-B659-2C7B14347049}" srcOrd="5" destOrd="0" presId="urn:microsoft.com/office/officeart/2005/8/layout/default"/>
    <dgm:cxn modelId="{E28F0D68-228E-460F-A516-1F4493DE0DD8}" type="presParOf" srcId="{6DAD96C4-3CF7-49B7-B876-FFF37ED5E040}" destId="{E8090FA5-928A-4A6A-A293-B458C6D74C76}" srcOrd="6" destOrd="0" presId="urn:microsoft.com/office/officeart/2005/8/layout/default"/>
    <dgm:cxn modelId="{840710A5-80F2-4AD2-A7E1-4A1168974FA5}" type="presParOf" srcId="{6DAD96C4-3CF7-49B7-B876-FFF37ED5E040}" destId="{ECA78219-D120-409E-857B-FE68BC5775A6}" srcOrd="7" destOrd="0" presId="urn:microsoft.com/office/officeart/2005/8/layout/default"/>
    <dgm:cxn modelId="{1A3261D9-39F0-412D-BCE1-60E662B16972}" type="presParOf" srcId="{6DAD96C4-3CF7-49B7-B876-FFF37ED5E040}" destId="{A3C7DF9C-6967-4260-8347-56404A7A0BC4}" srcOrd="8" destOrd="0" presId="urn:microsoft.com/office/officeart/2005/8/layout/default"/>
    <dgm:cxn modelId="{77C8616F-A70F-4701-8C7E-F0F9ECDE08AD}" type="presParOf" srcId="{6DAD96C4-3CF7-49B7-B876-FFF37ED5E040}" destId="{790D4487-C41A-4FDA-81D1-B3AA9F82A64C}" srcOrd="9" destOrd="0" presId="urn:microsoft.com/office/officeart/2005/8/layout/default"/>
    <dgm:cxn modelId="{33AE0BA8-0BBD-451D-929D-932E1F8C765B}" type="presParOf" srcId="{6DAD96C4-3CF7-49B7-B876-FFF37ED5E040}" destId="{DF7E5511-10F8-47D3-8D8C-1261D3F74992}" srcOrd="10" destOrd="0" presId="urn:microsoft.com/office/officeart/2005/8/layout/default"/>
    <dgm:cxn modelId="{52678E2F-E030-4221-8803-8CB4723535E3}" type="presParOf" srcId="{6DAD96C4-3CF7-49B7-B876-FFF37ED5E040}" destId="{D4A16331-D8FA-4496-8B2E-65A3009F0D8F}" srcOrd="11" destOrd="0" presId="urn:microsoft.com/office/officeart/2005/8/layout/default"/>
    <dgm:cxn modelId="{D97155A7-6083-45C7-882D-C60927BEE149}" type="presParOf" srcId="{6DAD96C4-3CF7-49B7-B876-FFF37ED5E040}" destId="{D39DF059-8714-49B5-9E5E-F40996C475BE}" srcOrd="12" destOrd="0" presId="urn:microsoft.com/office/officeart/2005/8/layout/default"/>
    <dgm:cxn modelId="{E407B76F-9FCB-4267-ADD4-3BC9B687C8F9}" type="presParOf" srcId="{6DAD96C4-3CF7-49B7-B876-FFF37ED5E040}" destId="{4A18F4A5-F7B9-48C3-8149-6281D1E36910}" srcOrd="13" destOrd="0" presId="urn:microsoft.com/office/officeart/2005/8/layout/default"/>
    <dgm:cxn modelId="{8BE97620-7A09-4D1B-A1BF-1426E2803CD4}" type="presParOf" srcId="{6DAD96C4-3CF7-49B7-B876-FFF37ED5E040}" destId="{B7DE6AD9-1BA8-4C30-823D-BFD4C77B1AF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31396-75E0-4EA4-A1FE-B52CC8C988B8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77258FD0-ABA8-4274-BE24-5D65D4CFCDD4}">
      <dgm:prSet phldrT="[Text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Dimensió Sud Global</a:t>
          </a:r>
          <a:endParaRPr lang="ca-ES" b="1" dirty="0">
            <a:solidFill>
              <a:schemeClr val="tx1"/>
            </a:solidFill>
          </a:endParaRPr>
        </a:p>
      </dgm:t>
    </dgm:pt>
    <dgm:pt modelId="{21273379-DB3F-4A20-B066-3857D490477F}" type="parTrans" cxnId="{35D169E9-DE89-4693-B31B-084297DE554D}">
      <dgm:prSet/>
      <dgm:spPr/>
      <dgm:t>
        <a:bodyPr/>
        <a:lstStyle/>
        <a:p>
          <a:endParaRPr lang="ca-ES"/>
        </a:p>
      </dgm:t>
    </dgm:pt>
    <dgm:pt modelId="{F43148C9-5225-4891-AA9A-320A1C78B334}" type="sibTrans" cxnId="{35D169E9-DE89-4693-B31B-084297DE554D}">
      <dgm:prSet/>
      <dgm:spPr/>
      <dgm:t>
        <a:bodyPr/>
        <a:lstStyle/>
        <a:p>
          <a:endParaRPr lang="ca-ES"/>
        </a:p>
      </dgm:t>
    </dgm:pt>
    <dgm:pt modelId="{E7EA952E-E77D-455A-9A80-34481776BE7D}">
      <dgm:prSet phldrT="[Text]"/>
      <dgm:spPr/>
      <dgm:t>
        <a:bodyPr/>
        <a:lstStyle/>
        <a:p>
          <a:endParaRPr lang="ca-ES" dirty="0" smtClean="0"/>
        </a:p>
        <a:p>
          <a:r>
            <a:rPr lang="ca-ES" b="1" dirty="0" smtClean="0">
              <a:solidFill>
                <a:schemeClr val="tx1"/>
              </a:solidFill>
            </a:rPr>
            <a:t>Bolívia, Colòmbia, l’Equador, Gàmbia, Guatemala, el Marroc, Moçambic, Nicaragua, el Salvador, el Senegal i Tunísia</a:t>
          </a:r>
          <a:r>
            <a:rPr lang="ca-ES" dirty="0" smtClean="0">
              <a:solidFill>
                <a:schemeClr val="tx1"/>
              </a:solidFill>
            </a:rPr>
            <a:t>. També </a:t>
          </a:r>
          <a:r>
            <a:rPr lang="ca-ES" b="1" dirty="0" smtClean="0">
              <a:solidFill>
                <a:schemeClr val="tx1"/>
              </a:solidFill>
            </a:rPr>
            <a:t>Palestina, el Sàhara Occidental i el </a:t>
          </a:r>
          <a:r>
            <a:rPr lang="ca-ES" b="1" dirty="0" err="1" smtClean="0">
              <a:solidFill>
                <a:schemeClr val="tx1"/>
              </a:solidFill>
            </a:rPr>
            <a:t>Kurdistan</a:t>
          </a:r>
          <a:r>
            <a:rPr lang="ca-ES" dirty="0" smtClean="0"/>
            <a:t>. </a:t>
          </a:r>
          <a:endParaRPr lang="ca-ES" dirty="0"/>
        </a:p>
      </dgm:t>
    </dgm:pt>
    <dgm:pt modelId="{D3D704D2-2507-4387-AA03-515267738C51}" type="parTrans" cxnId="{1304F385-08C0-462D-9F18-ED7A879C6A51}">
      <dgm:prSet/>
      <dgm:spPr/>
      <dgm:t>
        <a:bodyPr/>
        <a:lstStyle/>
        <a:p>
          <a:endParaRPr lang="ca-ES"/>
        </a:p>
      </dgm:t>
    </dgm:pt>
    <dgm:pt modelId="{2C1F249E-FB82-41A4-A075-B2D56925DFDA}" type="sibTrans" cxnId="{1304F385-08C0-462D-9F18-ED7A879C6A51}">
      <dgm:prSet/>
      <dgm:spPr/>
      <dgm:t>
        <a:bodyPr/>
        <a:lstStyle/>
        <a:p>
          <a:endParaRPr lang="ca-ES"/>
        </a:p>
      </dgm:t>
    </dgm:pt>
    <dgm:pt modelId="{CE4CE0D2-53B6-4C75-B7AB-45CCD3FD5697}">
      <dgm:prSet phldrT="[Text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Dimensió</a:t>
          </a:r>
          <a:r>
            <a:rPr lang="ca-ES" b="1" dirty="0" smtClean="0">
              <a:solidFill>
                <a:schemeClr val="bg1"/>
              </a:solidFill>
            </a:rPr>
            <a:t> </a:t>
          </a:r>
          <a:r>
            <a:rPr lang="ca-ES" b="1" dirty="0" smtClean="0">
              <a:solidFill>
                <a:schemeClr val="tx1"/>
              </a:solidFill>
            </a:rPr>
            <a:t>local-global</a:t>
          </a:r>
          <a:endParaRPr lang="ca-ES" b="1" dirty="0">
            <a:solidFill>
              <a:schemeClr val="tx1"/>
            </a:solidFill>
          </a:endParaRPr>
        </a:p>
      </dgm:t>
    </dgm:pt>
    <dgm:pt modelId="{B624C1B9-2201-4A6E-BC4E-CD3C2528FB40}" type="parTrans" cxnId="{E1E3FA4D-3480-4BB8-922A-9A645F6E93B6}">
      <dgm:prSet/>
      <dgm:spPr/>
      <dgm:t>
        <a:bodyPr/>
        <a:lstStyle/>
        <a:p>
          <a:endParaRPr lang="ca-ES"/>
        </a:p>
      </dgm:t>
    </dgm:pt>
    <dgm:pt modelId="{680E3F4A-128B-4473-987C-A286793FBDF8}" type="sibTrans" cxnId="{E1E3FA4D-3480-4BB8-922A-9A645F6E93B6}">
      <dgm:prSet/>
      <dgm:spPr/>
      <dgm:t>
        <a:bodyPr/>
        <a:lstStyle/>
        <a:p>
          <a:endParaRPr lang="ca-ES"/>
        </a:p>
      </dgm:t>
    </dgm:pt>
    <dgm:pt modelId="{C548A3E5-862D-4FEF-9FA0-952114CAE44F}">
      <dgm:prSet phldrT="[Text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Catalunya</a:t>
          </a:r>
          <a:endParaRPr lang="ca-ES" b="1" dirty="0">
            <a:solidFill>
              <a:schemeClr val="tx1"/>
            </a:solidFill>
          </a:endParaRPr>
        </a:p>
      </dgm:t>
    </dgm:pt>
    <dgm:pt modelId="{B15D0C6E-ACE2-41BE-BEE7-0EFC350D7A7F}" type="parTrans" cxnId="{DCB763E4-BF58-431E-B35C-B00262FE8612}">
      <dgm:prSet/>
      <dgm:spPr/>
      <dgm:t>
        <a:bodyPr/>
        <a:lstStyle/>
        <a:p>
          <a:endParaRPr lang="ca-ES"/>
        </a:p>
      </dgm:t>
    </dgm:pt>
    <dgm:pt modelId="{5BBC32E4-2519-4B9C-92D3-35F15CCEBD69}" type="sibTrans" cxnId="{DCB763E4-BF58-431E-B35C-B00262FE8612}">
      <dgm:prSet/>
      <dgm:spPr/>
      <dgm:t>
        <a:bodyPr/>
        <a:lstStyle/>
        <a:p>
          <a:endParaRPr lang="ca-ES"/>
        </a:p>
      </dgm:t>
    </dgm:pt>
    <dgm:pt modelId="{81302A79-69BD-4F4F-88B0-07EDD98A5E83}">
      <dgm:prSet phldrT="[Text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Europa </a:t>
          </a:r>
          <a:endParaRPr lang="ca-ES" b="1" dirty="0">
            <a:solidFill>
              <a:schemeClr val="tx1"/>
            </a:solidFill>
          </a:endParaRPr>
        </a:p>
      </dgm:t>
    </dgm:pt>
    <dgm:pt modelId="{CB6401E7-DF59-4658-B54E-551C7376FAE3}" type="parTrans" cxnId="{5B4576C5-9EF1-4573-AB03-D14587A03BB2}">
      <dgm:prSet/>
      <dgm:spPr/>
      <dgm:t>
        <a:bodyPr/>
        <a:lstStyle/>
        <a:p>
          <a:endParaRPr lang="ca-ES"/>
        </a:p>
      </dgm:t>
    </dgm:pt>
    <dgm:pt modelId="{59738746-F96E-4C47-B65C-20AC627AF229}" type="sibTrans" cxnId="{5B4576C5-9EF1-4573-AB03-D14587A03BB2}">
      <dgm:prSet/>
      <dgm:spPr/>
      <dgm:t>
        <a:bodyPr/>
        <a:lstStyle/>
        <a:p>
          <a:endParaRPr lang="ca-ES"/>
        </a:p>
      </dgm:t>
    </dgm:pt>
    <dgm:pt modelId="{58E1DD8C-2B2F-4ACE-A757-286632DFFAA2}">
      <dgm:prSet phldrT="[Text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Global</a:t>
          </a:r>
          <a:endParaRPr lang="ca-ES" b="1" dirty="0">
            <a:solidFill>
              <a:schemeClr val="tx1"/>
            </a:solidFill>
          </a:endParaRPr>
        </a:p>
      </dgm:t>
    </dgm:pt>
    <dgm:pt modelId="{304E4F43-B002-4B78-953A-374D9CD873F6}" type="parTrans" cxnId="{FFB3A0B9-00F8-4DFC-8B3B-7B1D9D3B1A2D}">
      <dgm:prSet/>
      <dgm:spPr/>
      <dgm:t>
        <a:bodyPr/>
        <a:lstStyle/>
        <a:p>
          <a:endParaRPr lang="ca-ES"/>
        </a:p>
      </dgm:t>
    </dgm:pt>
    <dgm:pt modelId="{D609AB1C-B3B0-4E8B-8030-3F4FD75B4819}" type="sibTrans" cxnId="{FFB3A0B9-00F8-4DFC-8B3B-7B1D9D3B1A2D}">
      <dgm:prSet/>
      <dgm:spPr/>
      <dgm:t>
        <a:bodyPr/>
        <a:lstStyle/>
        <a:p>
          <a:endParaRPr lang="ca-ES"/>
        </a:p>
      </dgm:t>
    </dgm:pt>
    <dgm:pt modelId="{509053E9-82BC-4AF3-9CC4-A10B071C3BE3}" type="pres">
      <dgm:prSet presAssocID="{DF831396-75E0-4EA4-A1FE-B52CC8C988B8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989FE3D4-9A70-4535-AE0F-A5425D8E399A}" type="pres">
      <dgm:prSet presAssocID="{77258FD0-ABA8-4274-BE24-5D65D4CFCDD4}" presName="withChildren" presStyleCnt="0"/>
      <dgm:spPr/>
    </dgm:pt>
    <dgm:pt modelId="{C5DCAF7F-6FAA-4C7D-B82C-8102BF465408}" type="pres">
      <dgm:prSet presAssocID="{77258FD0-ABA8-4274-BE24-5D65D4CFCDD4}" presName="bigCircle" presStyleLbl="vennNode1" presStyleIdx="0" presStyleCnt="6" custLinFactNeighborX="1378" custLinFactNeighborY="993"/>
      <dgm:spPr>
        <a:solidFill>
          <a:schemeClr val="accent5">
            <a:alpha val="50000"/>
          </a:schemeClr>
        </a:solidFill>
      </dgm:spPr>
    </dgm:pt>
    <dgm:pt modelId="{8458BB04-49D8-4D9B-93DB-F588F1A15FD3}" type="pres">
      <dgm:prSet presAssocID="{77258FD0-ABA8-4274-BE24-5D65D4CFCDD4}" presName="medCircle" presStyleLbl="vennNode1" presStyleIdx="1" presStyleCnt="6"/>
      <dgm:spPr/>
    </dgm:pt>
    <dgm:pt modelId="{75F5E5DF-11CD-4345-AB95-647602134901}" type="pres">
      <dgm:prSet presAssocID="{77258FD0-ABA8-4274-BE24-5D65D4CFCDD4}" presName="txLvl1" presStyleLbl="revTx" presStyleIdx="0" presStyleCnt="6"/>
      <dgm:spPr/>
      <dgm:t>
        <a:bodyPr/>
        <a:lstStyle/>
        <a:p>
          <a:endParaRPr lang="ca-ES"/>
        </a:p>
      </dgm:t>
    </dgm:pt>
    <dgm:pt modelId="{A0AAFB90-7340-47D2-B180-1E164F4C1FC9}" type="pres">
      <dgm:prSet presAssocID="{77258FD0-ABA8-4274-BE24-5D65D4CFCDD4}" presName="lin" presStyleCnt="0"/>
      <dgm:spPr/>
    </dgm:pt>
    <dgm:pt modelId="{6BDE11BA-7A68-4A2C-BCB6-15ED96E91F25}" type="pres">
      <dgm:prSet presAssocID="{E7EA952E-E77D-455A-9A80-34481776BE7D}" presName="txLvl2" presStyleLbl="revTx" presStyleIdx="1" presStyleCnt="6" custScaleX="96607" custScaleY="108224" custLinFactNeighborX="-6399" custLinFactNeighborY="60"/>
      <dgm:spPr/>
      <dgm:t>
        <a:bodyPr/>
        <a:lstStyle/>
        <a:p>
          <a:endParaRPr lang="ca-ES"/>
        </a:p>
      </dgm:t>
    </dgm:pt>
    <dgm:pt modelId="{F4165B0C-E26A-45F6-948F-42AD7210B900}" type="pres">
      <dgm:prSet presAssocID="{77258FD0-ABA8-4274-BE24-5D65D4CFCDD4}" presName="overlap" presStyleCnt="0"/>
      <dgm:spPr/>
    </dgm:pt>
    <dgm:pt modelId="{9C6CC90E-7156-4C82-8CC2-6DC0ABD60006}" type="pres">
      <dgm:prSet presAssocID="{CE4CE0D2-53B6-4C75-B7AB-45CCD3FD5697}" presName="withChildren" presStyleCnt="0"/>
      <dgm:spPr/>
    </dgm:pt>
    <dgm:pt modelId="{3005FF5D-C6BA-4C38-857B-87B941F6585E}" type="pres">
      <dgm:prSet presAssocID="{CE4CE0D2-53B6-4C75-B7AB-45CCD3FD5697}" presName="bigCircle" presStyleLbl="vennNode1" presStyleIdx="2" presStyleCnt="6" custLinFactNeighborX="-1938" custLinFactNeighborY="89"/>
      <dgm:spPr/>
      <dgm:t>
        <a:bodyPr/>
        <a:lstStyle/>
        <a:p>
          <a:endParaRPr lang="ca-ES"/>
        </a:p>
      </dgm:t>
    </dgm:pt>
    <dgm:pt modelId="{E6FA4D13-2841-4DD3-B941-807227DB7E56}" type="pres">
      <dgm:prSet presAssocID="{CE4CE0D2-53B6-4C75-B7AB-45CCD3FD5697}" presName="medCircle" presStyleLbl="vennNode1" presStyleIdx="3" presStyleCnt="6"/>
      <dgm:spPr/>
    </dgm:pt>
    <dgm:pt modelId="{4F04EB86-A543-4DC9-B753-BDDEF9D53759}" type="pres">
      <dgm:prSet presAssocID="{CE4CE0D2-53B6-4C75-B7AB-45CCD3FD5697}" presName="txLvl1" presStyleLbl="revTx" presStyleIdx="2" presStyleCnt="6" custScaleX="85945" custLinFactNeighborX="-19015" custLinFactNeighborY="-1919"/>
      <dgm:spPr/>
      <dgm:t>
        <a:bodyPr/>
        <a:lstStyle/>
        <a:p>
          <a:endParaRPr lang="ca-ES"/>
        </a:p>
      </dgm:t>
    </dgm:pt>
    <dgm:pt modelId="{53A54B49-38C8-45C3-9602-9D6092603753}" type="pres">
      <dgm:prSet presAssocID="{CE4CE0D2-53B6-4C75-B7AB-45CCD3FD5697}" presName="lin" presStyleCnt="0"/>
      <dgm:spPr/>
    </dgm:pt>
    <dgm:pt modelId="{E4D408AD-D31A-44B6-901D-F8A3203BF942}" type="pres">
      <dgm:prSet presAssocID="{C548A3E5-862D-4FEF-9FA0-952114CAE44F}" presName="txLvl2" presStyleLbl="revTx" presStyleIdx="3" presStyleCnt="6" custLinFactY="18915" custLinFactNeighborX="15786" custLinFactNeighborY="100000"/>
      <dgm:spPr/>
      <dgm:t>
        <a:bodyPr/>
        <a:lstStyle/>
        <a:p>
          <a:endParaRPr lang="ca-ES"/>
        </a:p>
      </dgm:t>
    </dgm:pt>
    <dgm:pt modelId="{D19351CF-EEEB-4A07-9881-F28DD040BB3C}" type="pres">
      <dgm:prSet presAssocID="{5BBC32E4-2519-4B9C-92D3-35F15CCEBD69}" presName="smCircle" presStyleLbl="vennNode1" presStyleIdx="4" presStyleCnt="6"/>
      <dgm:spPr/>
    </dgm:pt>
    <dgm:pt modelId="{0848C88D-F223-4B98-8BC9-0871796179EB}" type="pres">
      <dgm:prSet presAssocID="{81302A79-69BD-4F4F-88B0-07EDD98A5E83}" presName="txLvl2" presStyleLbl="revTx" presStyleIdx="4" presStyleCnt="6" custLinFactY="63144" custLinFactNeighborX="16862" custLinFactNeighborY="100000"/>
      <dgm:spPr/>
      <dgm:t>
        <a:bodyPr/>
        <a:lstStyle/>
        <a:p>
          <a:endParaRPr lang="ca-ES"/>
        </a:p>
      </dgm:t>
    </dgm:pt>
    <dgm:pt modelId="{5B2B493F-BC5E-4939-9668-8390BFFA0B5F}" type="pres">
      <dgm:prSet presAssocID="{59738746-F96E-4C47-B65C-20AC627AF229}" presName="smCircle" presStyleLbl="vennNode1" presStyleIdx="5" presStyleCnt="6"/>
      <dgm:spPr/>
    </dgm:pt>
    <dgm:pt modelId="{56437D59-388D-4F58-8D5A-D65420A5709B}" type="pres">
      <dgm:prSet presAssocID="{58E1DD8C-2B2F-4ACE-A757-286632DFFAA2}" presName="txLvl2" presStyleLbl="revTx" presStyleIdx="5" presStyleCnt="6" custLinFactY="103892" custLinFactNeighborX="18656" custLinFactNeighborY="200000"/>
      <dgm:spPr/>
      <dgm:t>
        <a:bodyPr/>
        <a:lstStyle/>
        <a:p>
          <a:endParaRPr lang="ca-ES"/>
        </a:p>
      </dgm:t>
    </dgm:pt>
  </dgm:ptLst>
  <dgm:cxnLst>
    <dgm:cxn modelId="{51D3DD76-520C-49F4-A564-6B7315C1D462}" type="presOf" srcId="{E7EA952E-E77D-455A-9A80-34481776BE7D}" destId="{6BDE11BA-7A68-4A2C-BCB6-15ED96E91F25}" srcOrd="0" destOrd="0" presId="urn:microsoft.com/office/officeart/2008/layout/VerticalCircleList"/>
    <dgm:cxn modelId="{FFB3A0B9-00F8-4DFC-8B3B-7B1D9D3B1A2D}" srcId="{CE4CE0D2-53B6-4C75-B7AB-45CCD3FD5697}" destId="{58E1DD8C-2B2F-4ACE-A757-286632DFFAA2}" srcOrd="2" destOrd="0" parTransId="{304E4F43-B002-4B78-953A-374D9CD873F6}" sibTransId="{D609AB1C-B3B0-4E8B-8030-3F4FD75B4819}"/>
    <dgm:cxn modelId="{35D169E9-DE89-4693-B31B-084297DE554D}" srcId="{DF831396-75E0-4EA4-A1FE-B52CC8C988B8}" destId="{77258FD0-ABA8-4274-BE24-5D65D4CFCDD4}" srcOrd="0" destOrd="0" parTransId="{21273379-DB3F-4A20-B066-3857D490477F}" sibTransId="{F43148C9-5225-4891-AA9A-320A1C78B334}"/>
    <dgm:cxn modelId="{D40245A1-3B29-40DF-9962-3710E0B8E967}" type="presOf" srcId="{CE4CE0D2-53B6-4C75-B7AB-45CCD3FD5697}" destId="{4F04EB86-A543-4DC9-B753-BDDEF9D53759}" srcOrd="0" destOrd="0" presId="urn:microsoft.com/office/officeart/2008/layout/VerticalCircleList"/>
    <dgm:cxn modelId="{21C78129-4D2D-4D08-88E7-29AF16C3DF67}" type="presOf" srcId="{C548A3E5-862D-4FEF-9FA0-952114CAE44F}" destId="{E4D408AD-D31A-44B6-901D-F8A3203BF942}" srcOrd="0" destOrd="0" presId="urn:microsoft.com/office/officeart/2008/layout/VerticalCircleList"/>
    <dgm:cxn modelId="{98D0D180-92E8-4CE1-B83F-942FE7D407D2}" type="presOf" srcId="{81302A79-69BD-4F4F-88B0-07EDD98A5E83}" destId="{0848C88D-F223-4B98-8BC9-0871796179EB}" srcOrd="0" destOrd="0" presId="urn:microsoft.com/office/officeart/2008/layout/VerticalCircleList"/>
    <dgm:cxn modelId="{E1E3FA4D-3480-4BB8-922A-9A645F6E93B6}" srcId="{DF831396-75E0-4EA4-A1FE-B52CC8C988B8}" destId="{CE4CE0D2-53B6-4C75-B7AB-45CCD3FD5697}" srcOrd="1" destOrd="0" parTransId="{B624C1B9-2201-4A6E-BC4E-CD3C2528FB40}" sibTransId="{680E3F4A-128B-4473-987C-A286793FBDF8}"/>
    <dgm:cxn modelId="{25C0E509-9FF9-4D7C-9324-7B88163715CC}" type="presOf" srcId="{58E1DD8C-2B2F-4ACE-A757-286632DFFAA2}" destId="{56437D59-388D-4F58-8D5A-D65420A5709B}" srcOrd="0" destOrd="0" presId="urn:microsoft.com/office/officeart/2008/layout/VerticalCircleList"/>
    <dgm:cxn modelId="{5B4576C5-9EF1-4573-AB03-D14587A03BB2}" srcId="{CE4CE0D2-53B6-4C75-B7AB-45CCD3FD5697}" destId="{81302A79-69BD-4F4F-88B0-07EDD98A5E83}" srcOrd="1" destOrd="0" parTransId="{CB6401E7-DF59-4658-B54E-551C7376FAE3}" sibTransId="{59738746-F96E-4C47-B65C-20AC627AF229}"/>
    <dgm:cxn modelId="{1304F385-08C0-462D-9F18-ED7A879C6A51}" srcId="{77258FD0-ABA8-4274-BE24-5D65D4CFCDD4}" destId="{E7EA952E-E77D-455A-9A80-34481776BE7D}" srcOrd="0" destOrd="0" parTransId="{D3D704D2-2507-4387-AA03-515267738C51}" sibTransId="{2C1F249E-FB82-41A4-A075-B2D56925DFDA}"/>
    <dgm:cxn modelId="{684FEFFB-5EE4-4476-A748-E1D8F8C0A726}" type="presOf" srcId="{77258FD0-ABA8-4274-BE24-5D65D4CFCDD4}" destId="{75F5E5DF-11CD-4345-AB95-647602134901}" srcOrd="0" destOrd="0" presId="urn:microsoft.com/office/officeart/2008/layout/VerticalCircleList"/>
    <dgm:cxn modelId="{EEA756EB-D32C-49E9-8CBD-BD5E4038E1AD}" type="presOf" srcId="{DF831396-75E0-4EA4-A1FE-B52CC8C988B8}" destId="{509053E9-82BC-4AF3-9CC4-A10B071C3BE3}" srcOrd="0" destOrd="0" presId="urn:microsoft.com/office/officeart/2008/layout/VerticalCircleList"/>
    <dgm:cxn modelId="{DCB763E4-BF58-431E-B35C-B00262FE8612}" srcId="{CE4CE0D2-53B6-4C75-B7AB-45CCD3FD5697}" destId="{C548A3E5-862D-4FEF-9FA0-952114CAE44F}" srcOrd="0" destOrd="0" parTransId="{B15D0C6E-ACE2-41BE-BEE7-0EFC350D7A7F}" sibTransId="{5BBC32E4-2519-4B9C-92D3-35F15CCEBD69}"/>
    <dgm:cxn modelId="{2B526D5A-9644-437F-A422-21904CC4294D}" type="presParOf" srcId="{509053E9-82BC-4AF3-9CC4-A10B071C3BE3}" destId="{989FE3D4-9A70-4535-AE0F-A5425D8E399A}" srcOrd="0" destOrd="0" presId="urn:microsoft.com/office/officeart/2008/layout/VerticalCircleList"/>
    <dgm:cxn modelId="{03BB1404-A367-4B3E-B86B-2869F0B43A22}" type="presParOf" srcId="{989FE3D4-9A70-4535-AE0F-A5425D8E399A}" destId="{C5DCAF7F-6FAA-4C7D-B82C-8102BF465408}" srcOrd="0" destOrd="0" presId="urn:microsoft.com/office/officeart/2008/layout/VerticalCircleList"/>
    <dgm:cxn modelId="{0F771A96-C561-43E2-807D-6645C9C2904D}" type="presParOf" srcId="{989FE3D4-9A70-4535-AE0F-A5425D8E399A}" destId="{8458BB04-49D8-4D9B-93DB-F588F1A15FD3}" srcOrd="1" destOrd="0" presId="urn:microsoft.com/office/officeart/2008/layout/VerticalCircleList"/>
    <dgm:cxn modelId="{8FB56A89-3E65-4673-B94D-BE117A0FB13C}" type="presParOf" srcId="{989FE3D4-9A70-4535-AE0F-A5425D8E399A}" destId="{75F5E5DF-11CD-4345-AB95-647602134901}" srcOrd="2" destOrd="0" presId="urn:microsoft.com/office/officeart/2008/layout/VerticalCircleList"/>
    <dgm:cxn modelId="{9BAD2EE4-D49D-4B7B-BCE9-E8AF3258897C}" type="presParOf" srcId="{989FE3D4-9A70-4535-AE0F-A5425D8E399A}" destId="{A0AAFB90-7340-47D2-B180-1E164F4C1FC9}" srcOrd="3" destOrd="0" presId="urn:microsoft.com/office/officeart/2008/layout/VerticalCircleList"/>
    <dgm:cxn modelId="{F62F0B2A-BFCB-4505-8E87-11C07C3712DE}" type="presParOf" srcId="{A0AAFB90-7340-47D2-B180-1E164F4C1FC9}" destId="{6BDE11BA-7A68-4A2C-BCB6-15ED96E91F25}" srcOrd="0" destOrd="0" presId="urn:microsoft.com/office/officeart/2008/layout/VerticalCircleList"/>
    <dgm:cxn modelId="{9B88F086-1566-4296-B676-D25CFF0361F1}" type="presParOf" srcId="{509053E9-82BC-4AF3-9CC4-A10B071C3BE3}" destId="{F4165B0C-E26A-45F6-948F-42AD7210B900}" srcOrd="1" destOrd="0" presId="urn:microsoft.com/office/officeart/2008/layout/VerticalCircleList"/>
    <dgm:cxn modelId="{4C77288B-C725-4386-805E-C2A86E99367C}" type="presParOf" srcId="{509053E9-82BC-4AF3-9CC4-A10B071C3BE3}" destId="{9C6CC90E-7156-4C82-8CC2-6DC0ABD60006}" srcOrd="2" destOrd="0" presId="urn:microsoft.com/office/officeart/2008/layout/VerticalCircleList"/>
    <dgm:cxn modelId="{AEAF1002-06DD-4DF2-AEF5-926A756476FC}" type="presParOf" srcId="{9C6CC90E-7156-4C82-8CC2-6DC0ABD60006}" destId="{3005FF5D-C6BA-4C38-857B-87B941F6585E}" srcOrd="0" destOrd="0" presId="urn:microsoft.com/office/officeart/2008/layout/VerticalCircleList"/>
    <dgm:cxn modelId="{E65DF512-5394-4CE2-B98E-D11AD4AA29F4}" type="presParOf" srcId="{9C6CC90E-7156-4C82-8CC2-6DC0ABD60006}" destId="{E6FA4D13-2841-4DD3-B941-807227DB7E56}" srcOrd="1" destOrd="0" presId="urn:microsoft.com/office/officeart/2008/layout/VerticalCircleList"/>
    <dgm:cxn modelId="{65D714AC-3A19-4A28-A49B-4F079B8102D9}" type="presParOf" srcId="{9C6CC90E-7156-4C82-8CC2-6DC0ABD60006}" destId="{4F04EB86-A543-4DC9-B753-BDDEF9D53759}" srcOrd="2" destOrd="0" presId="urn:microsoft.com/office/officeart/2008/layout/VerticalCircleList"/>
    <dgm:cxn modelId="{452CDC2C-997A-4E52-9557-3ED7251862E5}" type="presParOf" srcId="{9C6CC90E-7156-4C82-8CC2-6DC0ABD60006}" destId="{53A54B49-38C8-45C3-9602-9D6092603753}" srcOrd="3" destOrd="0" presId="urn:microsoft.com/office/officeart/2008/layout/VerticalCircleList"/>
    <dgm:cxn modelId="{9D8E4BB2-2ABB-4D12-A082-9AE5BF984082}" type="presParOf" srcId="{53A54B49-38C8-45C3-9602-9D6092603753}" destId="{E4D408AD-D31A-44B6-901D-F8A3203BF942}" srcOrd="0" destOrd="0" presId="urn:microsoft.com/office/officeart/2008/layout/VerticalCircleList"/>
    <dgm:cxn modelId="{1A812232-A309-43D4-9985-04B82AFFBFA9}" type="presParOf" srcId="{53A54B49-38C8-45C3-9602-9D6092603753}" destId="{D19351CF-EEEB-4A07-9881-F28DD040BB3C}" srcOrd="1" destOrd="0" presId="urn:microsoft.com/office/officeart/2008/layout/VerticalCircleList"/>
    <dgm:cxn modelId="{DF253F3B-2AD5-4984-BCDF-B6164EC39F8A}" type="presParOf" srcId="{53A54B49-38C8-45C3-9602-9D6092603753}" destId="{0848C88D-F223-4B98-8BC9-0871796179EB}" srcOrd="2" destOrd="0" presId="urn:microsoft.com/office/officeart/2008/layout/VerticalCircleList"/>
    <dgm:cxn modelId="{C2BB4680-3B56-4E90-955C-4159E05E242D}" type="presParOf" srcId="{53A54B49-38C8-45C3-9602-9D6092603753}" destId="{5B2B493F-BC5E-4939-9668-8390BFFA0B5F}" srcOrd="3" destOrd="0" presId="urn:microsoft.com/office/officeart/2008/layout/VerticalCircleList"/>
    <dgm:cxn modelId="{F0009AE3-006F-4C2B-BB08-DB9183BAF87A}" type="presParOf" srcId="{53A54B49-38C8-45C3-9602-9D6092603753}" destId="{56437D59-388D-4F58-8D5A-D65420A5709B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4F9A54-E93A-43EB-8632-2F52DE4EF51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9C6EA4BA-76FC-4A7F-813F-8641CB274844}">
      <dgm:prSet phldrT="[Text]" custT="1"/>
      <dgm:spPr/>
      <dgm:t>
        <a:bodyPr/>
        <a:lstStyle/>
        <a:p>
          <a:r>
            <a:rPr lang="ca-ES" sz="1700" dirty="0" smtClean="0"/>
            <a:t>Fomentar les ET en països socis i a escala global </a:t>
          </a:r>
          <a:endParaRPr lang="ca-ES" sz="1700" dirty="0"/>
        </a:p>
      </dgm:t>
    </dgm:pt>
    <dgm:pt modelId="{CE7A47FA-3294-48F9-9134-7CD43EBDFFEC}" type="parTrans" cxnId="{C0471685-EA6B-48DD-8AFC-C64F7840219A}">
      <dgm:prSet/>
      <dgm:spPr/>
      <dgm:t>
        <a:bodyPr/>
        <a:lstStyle/>
        <a:p>
          <a:endParaRPr lang="ca-ES"/>
        </a:p>
      </dgm:t>
    </dgm:pt>
    <dgm:pt modelId="{A0B73B7A-8E1B-4DDA-8D88-2DD90F7F85BA}" type="sibTrans" cxnId="{C0471685-EA6B-48DD-8AFC-C64F7840219A}">
      <dgm:prSet/>
      <dgm:spPr/>
      <dgm:t>
        <a:bodyPr/>
        <a:lstStyle/>
        <a:p>
          <a:endParaRPr lang="ca-ES"/>
        </a:p>
      </dgm:t>
    </dgm:pt>
    <dgm:pt modelId="{0F948E55-2A16-4479-882E-E1D66FE2E850}">
      <dgm:prSet phldrT="[Text]" custT="1"/>
      <dgm:spPr/>
      <dgm:t>
        <a:bodyPr/>
        <a:lstStyle/>
        <a:p>
          <a:r>
            <a:rPr lang="ca-ES" sz="1700" dirty="0" smtClean="0"/>
            <a:t>Fomentar un model d’ocupació que garanteixi condicions de treball dignes en tota la cadena de valor</a:t>
          </a:r>
          <a:endParaRPr lang="ca-ES" sz="1700" dirty="0"/>
        </a:p>
      </dgm:t>
    </dgm:pt>
    <dgm:pt modelId="{04CB5096-316B-46BC-8DE3-DEA72C06F7D2}" type="parTrans" cxnId="{5CAEC292-5EF7-410C-9FC9-7A058C198072}">
      <dgm:prSet/>
      <dgm:spPr/>
      <dgm:t>
        <a:bodyPr/>
        <a:lstStyle/>
        <a:p>
          <a:endParaRPr lang="ca-ES"/>
        </a:p>
      </dgm:t>
    </dgm:pt>
    <dgm:pt modelId="{6A528C03-57CC-4AF8-8967-C69EEF5ECF29}" type="sibTrans" cxnId="{5CAEC292-5EF7-410C-9FC9-7A058C198072}">
      <dgm:prSet/>
      <dgm:spPr/>
      <dgm:t>
        <a:bodyPr/>
        <a:lstStyle/>
        <a:p>
          <a:endParaRPr lang="ca-ES"/>
        </a:p>
      </dgm:t>
    </dgm:pt>
    <dgm:pt modelId="{42E66A5E-09AD-4BA3-86A1-A2EA261AD561}">
      <dgm:prSet phldrT="[Text]" custT="1"/>
      <dgm:spPr/>
      <dgm:t>
        <a:bodyPr/>
        <a:lstStyle/>
        <a:p>
          <a:r>
            <a:rPr lang="ca-ES" sz="1700" dirty="0" smtClean="0"/>
            <a:t>Enfortir les capacitats institucionals en els països socis per a la generació de polítiques d’ocupació i creació de cooperatives especialment joves</a:t>
          </a:r>
          <a:endParaRPr lang="ca-ES" sz="1700" dirty="0"/>
        </a:p>
      </dgm:t>
    </dgm:pt>
    <dgm:pt modelId="{4C6A5153-9D26-4CF1-9C8C-CFFA7007159E}" type="parTrans" cxnId="{3C88FDBA-2A0D-479D-8FCC-2279C0BC6B47}">
      <dgm:prSet/>
      <dgm:spPr/>
      <dgm:t>
        <a:bodyPr/>
        <a:lstStyle/>
        <a:p>
          <a:endParaRPr lang="ca-ES"/>
        </a:p>
      </dgm:t>
    </dgm:pt>
    <dgm:pt modelId="{57DA59C7-7230-4C00-9F62-1FF8B2398A0A}" type="sibTrans" cxnId="{3C88FDBA-2A0D-479D-8FCC-2279C0BC6B47}">
      <dgm:prSet/>
      <dgm:spPr/>
      <dgm:t>
        <a:bodyPr/>
        <a:lstStyle/>
        <a:p>
          <a:endParaRPr lang="ca-ES"/>
        </a:p>
      </dgm:t>
    </dgm:pt>
    <dgm:pt modelId="{8E3C1E55-D0F3-4400-8B99-46B4856C5D8A}">
      <dgm:prSet phldrT="[Text]" custT="1"/>
      <dgm:spPr/>
      <dgm:t>
        <a:bodyPr/>
        <a:lstStyle/>
        <a:p>
          <a:r>
            <a:rPr lang="ca-ES" sz="1700" dirty="0" smtClean="0"/>
            <a:t>Promoure iniciatives socioeconòmiques pròpies i autòctones dels països socis </a:t>
          </a:r>
          <a:endParaRPr lang="ca-ES" sz="1700" dirty="0"/>
        </a:p>
      </dgm:t>
    </dgm:pt>
    <dgm:pt modelId="{DFE4F6DE-424E-4D03-B908-7DFB59EED593}" type="parTrans" cxnId="{63C418EB-7F37-400A-A71C-8BBEF1B2FD9F}">
      <dgm:prSet/>
      <dgm:spPr/>
      <dgm:t>
        <a:bodyPr/>
        <a:lstStyle/>
        <a:p>
          <a:endParaRPr lang="ca-ES"/>
        </a:p>
      </dgm:t>
    </dgm:pt>
    <dgm:pt modelId="{ABAF46FF-6101-4A57-88B3-49F5A52DC6DB}" type="sibTrans" cxnId="{63C418EB-7F37-400A-A71C-8BBEF1B2FD9F}">
      <dgm:prSet/>
      <dgm:spPr/>
      <dgm:t>
        <a:bodyPr/>
        <a:lstStyle/>
        <a:p>
          <a:endParaRPr lang="ca-ES"/>
        </a:p>
      </dgm:t>
    </dgm:pt>
    <dgm:pt modelId="{66C11D8A-6333-4E93-8141-5E971FE1840E}">
      <dgm:prSet phldrT="[Text]" custT="1"/>
      <dgm:spPr/>
      <dgm:t>
        <a:bodyPr/>
        <a:lstStyle/>
        <a:p>
          <a:r>
            <a:rPr lang="ca-ES" sz="1700" dirty="0" smtClean="0"/>
            <a:t>Impulsar accions de sensibilització i incidència local i global sobre els pilars de l’ESS</a:t>
          </a:r>
          <a:endParaRPr lang="ca-ES" sz="1700" dirty="0"/>
        </a:p>
      </dgm:t>
    </dgm:pt>
    <dgm:pt modelId="{B2548635-6982-4CB9-AB98-1255003786EB}" type="parTrans" cxnId="{54723C54-3164-401B-9F14-C888E4234817}">
      <dgm:prSet/>
      <dgm:spPr/>
      <dgm:t>
        <a:bodyPr/>
        <a:lstStyle/>
        <a:p>
          <a:endParaRPr lang="ca-ES"/>
        </a:p>
      </dgm:t>
    </dgm:pt>
    <dgm:pt modelId="{E7E73FFF-B3F2-4C96-B7AC-718F1937C9FD}" type="sibTrans" cxnId="{54723C54-3164-401B-9F14-C888E4234817}">
      <dgm:prSet/>
      <dgm:spPr/>
      <dgm:t>
        <a:bodyPr/>
        <a:lstStyle/>
        <a:p>
          <a:endParaRPr lang="ca-ES"/>
        </a:p>
      </dgm:t>
    </dgm:pt>
    <dgm:pt modelId="{C5E2620B-5342-4D58-B776-CDA7948020C1}" type="pres">
      <dgm:prSet presAssocID="{624F9A54-E93A-43EB-8632-2F52DE4EF51C}" presName="linear" presStyleCnt="0">
        <dgm:presLayoutVars>
          <dgm:dir/>
          <dgm:animLvl val="lvl"/>
          <dgm:resizeHandles val="exact"/>
        </dgm:presLayoutVars>
      </dgm:prSet>
      <dgm:spPr/>
    </dgm:pt>
    <dgm:pt modelId="{4D12BA50-9CFD-4DEB-AFAE-6E9EE8C904DA}" type="pres">
      <dgm:prSet presAssocID="{9C6EA4BA-76FC-4A7F-813F-8641CB274844}" presName="parentLin" presStyleCnt="0"/>
      <dgm:spPr/>
    </dgm:pt>
    <dgm:pt modelId="{9B5493C1-4334-412D-AD34-982945C97107}" type="pres">
      <dgm:prSet presAssocID="{9C6EA4BA-76FC-4A7F-813F-8641CB274844}" presName="parentLeftMargin" presStyleLbl="node1" presStyleIdx="0" presStyleCnt="5"/>
      <dgm:spPr/>
    </dgm:pt>
    <dgm:pt modelId="{6D2A8059-0D5D-42C6-8C65-AC9AD67579B5}" type="pres">
      <dgm:prSet presAssocID="{9C6EA4BA-76FC-4A7F-813F-8641CB274844}" presName="parentText" presStyleLbl="node1" presStyleIdx="0" presStyleCnt="5" custScaleX="130542">
        <dgm:presLayoutVars>
          <dgm:chMax val="0"/>
          <dgm:bulletEnabled val="1"/>
        </dgm:presLayoutVars>
      </dgm:prSet>
      <dgm:spPr/>
    </dgm:pt>
    <dgm:pt modelId="{703C1098-7F1A-4329-8F3D-316B4C55A76C}" type="pres">
      <dgm:prSet presAssocID="{9C6EA4BA-76FC-4A7F-813F-8641CB274844}" presName="negativeSpace" presStyleCnt="0"/>
      <dgm:spPr/>
    </dgm:pt>
    <dgm:pt modelId="{45139A86-5247-4C1B-A717-CED6FD6088A0}" type="pres">
      <dgm:prSet presAssocID="{9C6EA4BA-76FC-4A7F-813F-8641CB274844}" presName="childText" presStyleLbl="conFgAcc1" presStyleIdx="0" presStyleCnt="5">
        <dgm:presLayoutVars>
          <dgm:bulletEnabled val="1"/>
        </dgm:presLayoutVars>
      </dgm:prSet>
      <dgm:spPr/>
    </dgm:pt>
    <dgm:pt modelId="{119DE35A-A76A-4C82-BFCF-CBE402975D8A}" type="pres">
      <dgm:prSet presAssocID="{A0B73B7A-8E1B-4DDA-8D88-2DD90F7F85BA}" presName="spaceBetweenRectangles" presStyleCnt="0"/>
      <dgm:spPr/>
    </dgm:pt>
    <dgm:pt modelId="{D4CD0B93-E4C7-41BD-8898-9C98578BB5D6}" type="pres">
      <dgm:prSet presAssocID="{0F948E55-2A16-4479-882E-E1D66FE2E850}" presName="parentLin" presStyleCnt="0"/>
      <dgm:spPr/>
    </dgm:pt>
    <dgm:pt modelId="{1291E4ED-1901-4BEA-A58F-D01269D64A19}" type="pres">
      <dgm:prSet presAssocID="{0F948E55-2A16-4479-882E-E1D66FE2E850}" presName="parentLeftMargin" presStyleLbl="node1" presStyleIdx="0" presStyleCnt="5"/>
      <dgm:spPr/>
    </dgm:pt>
    <dgm:pt modelId="{36503AF1-E52A-40B9-9F11-07B475F1601A}" type="pres">
      <dgm:prSet presAssocID="{0F948E55-2A16-4479-882E-E1D66FE2E850}" presName="parentText" presStyleLbl="node1" presStyleIdx="1" presStyleCnt="5" custScaleX="13076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FC4FB69-B7E3-4B86-B46D-A5E4D2479097}" type="pres">
      <dgm:prSet presAssocID="{0F948E55-2A16-4479-882E-E1D66FE2E850}" presName="negativeSpace" presStyleCnt="0"/>
      <dgm:spPr/>
    </dgm:pt>
    <dgm:pt modelId="{B69B50EA-2367-4A17-A112-D89622A82952}" type="pres">
      <dgm:prSet presAssocID="{0F948E55-2A16-4479-882E-E1D66FE2E850}" presName="childText" presStyleLbl="conFgAcc1" presStyleIdx="1" presStyleCnt="5">
        <dgm:presLayoutVars>
          <dgm:bulletEnabled val="1"/>
        </dgm:presLayoutVars>
      </dgm:prSet>
      <dgm:spPr/>
    </dgm:pt>
    <dgm:pt modelId="{3DAB361B-427A-425C-A42B-5936A110E2D2}" type="pres">
      <dgm:prSet presAssocID="{6A528C03-57CC-4AF8-8967-C69EEF5ECF29}" presName="spaceBetweenRectangles" presStyleCnt="0"/>
      <dgm:spPr/>
    </dgm:pt>
    <dgm:pt modelId="{1F634B2E-B5DB-47A4-BF56-F5CED3F0D020}" type="pres">
      <dgm:prSet presAssocID="{8E3C1E55-D0F3-4400-8B99-46B4856C5D8A}" presName="parentLin" presStyleCnt="0"/>
      <dgm:spPr/>
    </dgm:pt>
    <dgm:pt modelId="{C53E758B-D17E-4DCF-BB97-E17E0D3BD67B}" type="pres">
      <dgm:prSet presAssocID="{8E3C1E55-D0F3-4400-8B99-46B4856C5D8A}" presName="parentLeftMargin" presStyleLbl="node1" presStyleIdx="1" presStyleCnt="5"/>
      <dgm:spPr/>
    </dgm:pt>
    <dgm:pt modelId="{15F5DAC2-C18A-46B2-B2C5-759BE8EF1556}" type="pres">
      <dgm:prSet presAssocID="{8E3C1E55-D0F3-4400-8B99-46B4856C5D8A}" presName="parentText" presStyleLbl="node1" presStyleIdx="2" presStyleCnt="5" custScaleX="130700" custScaleY="102001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9D9E90C-688D-4649-A5DC-339ABE268709}" type="pres">
      <dgm:prSet presAssocID="{8E3C1E55-D0F3-4400-8B99-46B4856C5D8A}" presName="negativeSpace" presStyleCnt="0"/>
      <dgm:spPr/>
    </dgm:pt>
    <dgm:pt modelId="{1A9B2664-1D26-49AF-BC07-1F60A6A2053E}" type="pres">
      <dgm:prSet presAssocID="{8E3C1E55-D0F3-4400-8B99-46B4856C5D8A}" presName="childText" presStyleLbl="conFgAcc1" presStyleIdx="2" presStyleCnt="5">
        <dgm:presLayoutVars>
          <dgm:bulletEnabled val="1"/>
        </dgm:presLayoutVars>
      </dgm:prSet>
      <dgm:spPr/>
    </dgm:pt>
    <dgm:pt modelId="{B05CD075-4526-4ADF-B9B0-FBD313291006}" type="pres">
      <dgm:prSet presAssocID="{ABAF46FF-6101-4A57-88B3-49F5A52DC6DB}" presName="spaceBetweenRectangles" presStyleCnt="0"/>
      <dgm:spPr/>
    </dgm:pt>
    <dgm:pt modelId="{2AFE5713-D585-49CE-BEE1-A6DBCB8D4219}" type="pres">
      <dgm:prSet presAssocID="{42E66A5E-09AD-4BA3-86A1-A2EA261AD561}" presName="parentLin" presStyleCnt="0"/>
      <dgm:spPr/>
    </dgm:pt>
    <dgm:pt modelId="{C9154D90-E98E-4E79-9627-ACA4600FCB50}" type="pres">
      <dgm:prSet presAssocID="{42E66A5E-09AD-4BA3-86A1-A2EA261AD561}" presName="parentLeftMargin" presStyleLbl="node1" presStyleIdx="2" presStyleCnt="5"/>
      <dgm:spPr/>
    </dgm:pt>
    <dgm:pt modelId="{79F2AB13-B78B-4267-AB60-E3A3DF8F6F47}" type="pres">
      <dgm:prSet presAssocID="{42E66A5E-09AD-4BA3-86A1-A2EA261AD561}" presName="parentText" presStyleLbl="node1" presStyleIdx="3" presStyleCnt="5" custScaleX="131312" custScaleY="109728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C10E8C7-B0DB-40EE-99A6-034AB173294E}" type="pres">
      <dgm:prSet presAssocID="{42E66A5E-09AD-4BA3-86A1-A2EA261AD561}" presName="negativeSpace" presStyleCnt="0"/>
      <dgm:spPr/>
    </dgm:pt>
    <dgm:pt modelId="{41AC3E1A-897B-4657-85CD-916DA54BF945}" type="pres">
      <dgm:prSet presAssocID="{42E66A5E-09AD-4BA3-86A1-A2EA261AD561}" presName="childText" presStyleLbl="conFgAcc1" presStyleIdx="3" presStyleCnt="5">
        <dgm:presLayoutVars>
          <dgm:bulletEnabled val="1"/>
        </dgm:presLayoutVars>
      </dgm:prSet>
      <dgm:spPr/>
    </dgm:pt>
    <dgm:pt modelId="{5992EC26-4D93-4F7C-8260-1A23C4634A6F}" type="pres">
      <dgm:prSet presAssocID="{57DA59C7-7230-4C00-9F62-1FF8B2398A0A}" presName="spaceBetweenRectangles" presStyleCnt="0"/>
      <dgm:spPr/>
    </dgm:pt>
    <dgm:pt modelId="{AD4A4E22-97B0-4AA2-AF71-0BD0C96C8A8B}" type="pres">
      <dgm:prSet presAssocID="{66C11D8A-6333-4E93-8141-5E971FE1840E}" presName="parentLin" presStyleCnt="0"/>
      <dgm:spPr/>
    </dgm:pt>
    <dgm:pt modelId="{7FEA7D79-C5ED-4558-9A03-59C3A4E25B64}" type="pres">
      <dgm:prSet presAssocID="{66C11D8A-6333-4E93-8141-5E971FE1840E}" presName="parentLeftMargin" presStyleLbl="node1" presStyleIdx="3" presStyleCnt="5"/>
      <dgm:spPr/>
    </dgm:pt>
    <dgm:pt modelId="{606C1DF7-0429-4E16-A5B4-406A8089DC7A}" type="pres">
      <dgm:prSet presAssocID="{66C11D8A-6333-4E93-8141-5E971FE1840E}" presName="parentText" presStyleLbl="node1" presStyleIdx="4" presStyleCnt="5" custScaleX="132136" custScaleY="121903">
        <dgm:presLayoutVars>
          <dgm:chMax val="0"/>
          <dgm:bulletEnabled val="1"/>
        </dgm:presLayoutVars>
      </dgm:prSet>
      <dgm:spPr/>
    </dgm:pt>
    <dgm:pt modelId="{5569B74E-94DF-4E8F-BF56-735FA945AEA9}" type="pres">
      <dgm:prSet presAssocID="{66C11D8A-6333-4E93-8141-5E971FE1840E}" presName="negativeSpace" presStyleCnt="0"/>
      <dgm:spPr/>
    </dgm:pt>
    <dgm:pt modelId="{77646F1C-E5F3-4787-AF06-F3D32F641A2A}" type="pres">
      <dgm:prSet presAssocID="{66C11D8A-6333-4E93-8141-5E971FE1840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88FDBA-2A0D-479D-8FCC-2279C0BC6B47}" srcId="{624F9A54-E93A-43EB-8632-2F52DE4EF51C}" destId="{42E66A5E-09AD-4BA3-86A1-A2EA261AD561}" srcOrd="3" destOrd="0" parTransId="{4C6A5153-9D26-4CF1-9C8C-CFFA7007159E}" sibTransId="{57DA59C7-7230-4C00-9F62-1FF8B2398A0A}"/>
    <dgm:cxn modelId="{6652D8C8-CE17-46F4-9AE2-CD6A3029633B}" type="presOf" srcId="{8E3C1E55-D0F3-4400-8B99-46B4856C5D8A}" destId="{15F5DAC2-C18A-46B2-B2C5-759BE8EF1556}" srcOrd="1" destOrd="0" presId="urn:microsoft.com/office/officeart/2005/8/layout/list1"/>
    <dgm:cxn modelId="{13463ED7-4282-474A-A6DB-9109E084DC3F}" type="presOf" srcId="{0F948E55-2A16-4479-882E-E1D66FE2E850}" destId="{36503AF1-E52A-40B9-9F11-07B475F1601A}" srcOrd="1" destOrd="0" presId="urn:microsoft.com/office/officeart/2005/8/layout/list1"/>
    <dgm:cxn modelId="{FE82F163-CD62-4ACB-9958-58487FFA3890}" type="presOf" srcId="{0F948E55-2A16-4479-882E-E1D66FE2E850}" destId="{1291E4ED-1901-4BEA-A58F-D01269D64A19}" srcOrd="0" destOrd="0" presId="urn:microsoft.com/office/officeart/2005/8/layout/list1"/>
    <dgm:cxn modelId="{5CAEC292-5EF7-410C-9FC9-7A058C198072}" srcId="{624F9A54-E93A-43EB-8632-2F52DE4EF51C}" destId="{0F948E55-2A16-4479-882E-E1D66FE2E850}" srcOrd="1" destOrd="0" parTransId="{04CB5096-316B-46BC-8DE3-DEA72C06F7D2}" sibTransId="{6A528C03-57CC-4AF8-8967-C69EEF5ECF29}"/>
    <dgm:cxn modelId="{C4DA64E0-46E0-4008-870F-0F0D46AFCCB7}" type="presOf" srcId="{66C11D8A-6333-4E93-8141-5E971FE1840E}" destId="{606C1DF7-0429-4E16-A5B4-406A8089DC7A}" srcOrd="1" destOrd="0" presId="urn:microsoft.com/office/officeart/2005/8/layout/list1"/>
    <dgm:cxn modelId="{C0471685-EA6B-48DD-8AFC-C64F7840219A}" srcId="{624F9A54-E93A-43EB-8632-2F52DE4EF51C}" destId="{9C6EA4BA-76FC-4A7F-813F-8641CB274844}" srcOrd="0" destOrd="0" parTransId="{CE7A47FA-3294-48F9-9134-7CD43EBDFFEC}" sibTransId="{A0B73B7A-8E1B-4DDA-8D88-2DD90F7F85BA}"/>
    <dgm:cxn modelId="{54723C54-3164-401B-9F14-C888E4234817}" srcId="{624F9A54-E93A-43EB-8632-2F52DE4EF51C}" destId="{66C11D8A-6333-4E93-8141-5E971FE1840E}" srcOrd="4" destOrd="0" parTransId="{B2548635-6982-4CB9-AB98-1255003786EB}" sibTransId="{E7E73FFF-B3F2-4C96-B7AC-718F1937C9FD}"/>
    <dgm:cxn modelId="{84018D24-C35C-4214-AC22-3AA02C4336C9}" type="presOf" srcId="{42E66A5E-09AD-4BA3-86A1-A2EA261AD561}" destId="{C9154D90-E98E-4E79-9627-ACA4600FCB50}" srcOrd="0" destOrd="0" presId="urn:microsoft.com/office/officeart/2005/8/layout/list1"/>
    <dgm:cxn modelId="{2C80EDC2-C79B-4934-AECE-3FEC6D8CB90D}" type="presOf" srcId="{66C11D8A-6333-4E93-8141-5E971FE1840E}" destId="{7FEA7D79-C5ED-4558-9A03-59C3A4E25B64}" srcOrd="0" destOrd="0" presId="urn:microsoft.com/office/officeart/2005/8/layout/list1"/>
    <dgm:cxn modelId="{1F8A2303-C369-47AE-87E8-ED6AB86A130C}" type="presOf" srcId="{9C6EA4BA-76FC-4A7F-813F-8641CB274844}" destId="{6D2A8059-0D5D-42C6-8C65-AC9AD67579B5}" srcOrd="1" destOrd="0" presId="urn:microsoft.com/office/officeart/2005/8/layout/list1"/>
    <dgm:cxn modelId="{257B73C0-3ACA-42A2-9708-AB34B0D85407}" type="presOf" srcId="{9C6EA4BA-76FC-4A7F-813F-8641CB274844}" destId="{9B5493C1-4334-412D-AD34-982945C97107}" srcOrd="0" destOrd="0" presId="urn:microsoft.com/office/officeart/2005/8/layout/list1"/>
    <dgm:cxn modelId="{FF911DB7-2688-4776-850A-950B7078CBF7}" type="presOf" srcId="{624F9A54-E93A-43EB-8632-2F52DE4EF51C}" destId="{C5E2620B-5342-4D58-B776-CDA7948020C1}" srcOrd="0" destOrd="0" presId="urn:microsoft.com/office/officeart/2005/8/layout/list1"/>
    <dgm:cxn modelId="{BAB3F542-5835-4611-83B8-50C6946AA180}" type="presOf" srcId="{42E66A5E-09AD-4BA3-86A1-A2EA261AD561}" destId="{79F2AB13-B78B-4267-AB60-E3A3DF8F6F47}" srcOrd="1" destOrd="0" presId="urn:microsoft.com/office/officeart/2005/8/layout/list1"/>
    <dgm:cxn modelId="{63C418EB-7F37-400A-A71C-8BBEF1B2FD9F}" srcId="{624F9A54-E93A-43EB-8632-2F52DE4EF51C}" destId="{8E3C1E55-D0F3-4400-8B99-46B4856C5D8A}" srcOrd="2" destOrd="0" parTransId="{DFE4F6DE-424E-4D03-B908-7DFB59EED593}" sibTransId="{ABAF46FF-6101-4A57-88B3-49F5A52DC6DB}"/>
    <dgm:cxn modelId="{932518A5-2812-4CF9-8318-9CCBC3C955DE}" type="presOf" srcId="{8E3C1E55-D0F3-4400-8B99-46B4856C5D8A}" destId="{C53E758B-D17E-4DCF-BB97-E17E0D3BD67B}" srcOrd="0" destOrd="0" presId="urn:microsoft.com/office/officeart/2005/8/layout/list1"/>
    <dgm:cxn modelId="{8811BCB9-02CC-42FA-ACC7-0B75296DF7A1}" type="presParOf" srcId="{C5E2620B-5342-4D58-B776-CDA7948020C1}" destId="{4D12BA50-9CFD-4DEB-AFAE-6E9EE8C904DA}" srcOrd="0" destOrd="0" presId="urn:microsoft.com/office/officeart/2005/8/layout/list1"/>
    <dgm:cxn modelId="{F125262A-9536-43A7-B4EF-9F7584DF3866}" type="presParOf" srcId="{4D12BA50-9CFD-4DEB-AFAE-6E9EE8C904DA}" destId="{9B5493C1-4334-412D-AD34-982945C97107}" srcOrd="0" destOrd="0" presId="urn:microsoft.com/office/officeart/2005/8/layout/list1"/>
    <dgm:cxn modelId="{637BEF19-58DE-47EA-A809-95BBE2574671}" type="presParOf" srcId="{4D12BA50-9CFD-4DEB-AFAE-6E9EE8C904DA}" destId="{6D2A8059-0D5D-42C6-8C65-AC9AD67579B5}" srcOrd="1" destOrd="0" presId="urn:microsoft.com/office/officeart/2005/8/layout/list1"/>
    <dgm:cxn modelId="{B2EF2AE2-1685-47E0-80E9-2B338F4AFCA3}" type="presParOf" srcId="{C5E2620B-5342-4D58-B776-CDA7948020C1}" destId="{703C1098-7F1A-4329-8F3D-316B4C55A76C}" srcOrd="1" destOrd="0" presId="urn:microsoft.com/office/officeart/2005/8/layout/list1"/>
    <dgm:cxn modelId="{11488A8F-988A-473C-994A-E7D6C55DEF3A}" type="presParOf" srcId="{C5E2620B-5342-4D58-B776-CDA7948020C1}" destId="{45139A86-5247-4C1B-A717-CED6FD6088A0}" srcOrd="2" destOrd="0" presId="urn:microsoft.com/office/officeart/2005/8/layout/list1"/>
    <dgm:cxn modelId="{7FFD3981-B0C2-483C-8D22-A78F6A7A29F1}" type="presParOf" srcId="{C5E2620B-5342-4D58-B776-CDA7948020C1}" destId="{119DE35A-A76A-4C82-BFCF-CBE402975D8A}" srcOrd="3" destOrd="0" presId="urn:microsoft.com/office/officeart/2005/8/layout/list1"/>
    <dgm:cxn modelId="{AEBB286C-2E86-47EC-A40A-EA2F90D2E0CF}" type="presParOf" srcId="{C5E2620B-5342-4D58-B776-CDA7948020C1}" destId="{D4CD0B93-E4C7-41BD-8898-9C98578BB5D6}" srcOrd="4" destOrd="0" presId="urn:microsoft.com/office/officeart/2005/8/layout/list1"/>
    <dgm:cxn modelId="{D33AC034-9DA3-4CC2-8951-FB3E7F8DCDF3}" type="presParOf" srcId="{D4CD0B93-E4C7-41BD-8898-9C98578BB5D6}" destId="{1291E4ED-1901-4BEA-A58F-D01269D64A19}" srcOrd="0" destOrd="0" presId="urn:microsoft.com/office/officeart/2005/8/layout/list1"/>
    <dgm:cxn modelId="{4E290632-468A-4DE9-880C-5D16CACCFB39}" type="presParOf" srcId="{D4CD0B93-E4C7-41BD-8898-9C98578BB5D6}" destId="{36503AF1-E52A-40B9-9F11-07B475F1601A}" srcOrd="1" destOrd="0" presId="urn:microsoft.com/office/officeart/2005/8/layout/list1"/>
    <dgm:cxn modelId="{1026B095-7BF4-4EB5-B32C-2469064D3A79}" type="presParOf" srcId="{C5E2620B-5342-4D58-B776-CDA7948020C1}" destId="{8FC4FB69-B7E3-4B86-B46D-A5E4D2479097}" srcOrd="5" destOrd="0" presId="urn:microsoft.com/office/officeart/2005/8/layout/list1"/>
    <dgm:cxn modelId="{56FC3346-3050-494D-9D97-9785EDB46A4E}" type="presParOf" srcId="{C5E2620B-5342-4D58-B776-CDA7948020C1}" destId="{B69B50EA-2367-4A17-A112-D89622A82952}" srcOrd="6" destOrd="0" presId="urn:microsoft.com/office/officeart/2005/8/layout/list1"/>
    <dgm:cxn modelId="{73504315-12BB-4A0A-AD72-0A69FF85BB2E}" type="presParOf" srcId="{C5E2620B-5342-4D58-B776-CDA7948020C1}" destId="{3DAB361B-427A-425C-A42B-5936A110E2D2}" srcOrd="7" destOrd="0" presId="urn:microsoft.com/office/officeart/2005/8/layout/list1"/>
    <dgm:cxn modelId="{C789F3B1-8B79-4D40-B40C-8D092FAC2876}" type="presParOf" srcId="{C5E2620B-5342-4D58-B776-CDA7948020C1}" destId="{1F634B2E-B5DB-47A4-BF56-F5CED3F0D020}" srcOrd="8" destOrd="0" presId="urn:microsoft.com/office/officeart/2005/8/layout/list1"/>
    <dgm:cxn modelId="{33840E6B-983A-4072-A0F3-1CCEAE634EFD}" type="presParOf" srcId="{1F634B2E-B5DB-47A4-BF56-F5CED3F0D020}" destId="{C53E758B-D17E-4DCF-BB97-E17E0D3BD67B}" srcOrd="0" destOrd="0" presId="urn:microsoft.com/office/officeart/2005/8/layout/list1"/>
    <dgm:cxn modelId="{57D15DD4-7B28-40BD-84CD-20A521C378FF}" type="presParOf" srcId="{1F634B2E-B5DB-47A4-BF56-F5CED3F0D020}" destId="{15F5DAC2-C18A-46B2-B2C5-759BE8EF1556}" srcOrd="1" destOrd="0" presId="urn:microsoft.com/office/officeart/2005/8/layout/list1"/>
    <dgm:cxn modelId="{6AAE4E56-6203-4026-9398-5076A0B1971C}" type="presParOf" srcId="{C5E2620B-5342-4D58-B776-CDA7948020C1}" destId="{F9D9E90C-688D-4649-A5DC-339ABE268709}" srcOrd="9" destOrd="0" presId="urn:microsoft.com/office/officeart/2005/8/layout/list1"/>
    <dgm:cxn modelId="{716C1474-FD53-4B29-8C0F-B059C5E7DC24}" type="presParOf" srcId="{C5E2620B-5342-4D58-B776-CDA7948020C1}" destId="{1A9B2664-1D26-49AF-BC07-1F60A6A2053E}" srcOrd="10" destOrd="0" presId="urn:microsoft.com/office/officeart/2005/8/layout/list1"/>
    <dgm:cxn modelId="{3C1040F4-518A-42C6-A735-C4E783DAF2BA}" type="presParOf" srcId="{C5E2620B-5342-4D58-B776-CDA7948020C1}" destId="{B05CD075-4526-4ADF-B9B0-FBD313291006}" srcOrd="11" destOrd="0" presId="urn:microsoft.com/office/officeart/2005/8/layout/list1"/>
    <dgm:cxn modelId="{79E3443D-336A-4793-88B2-D6E9C6524488}" type="presParOf" srcId="{C5E2620B-5342-4D58-B776-CDA7948020C1}" destId="{2AFE5713-D585-49CE-BEE1-A6DBCB8D4219}" srcOrd="12" destOrd="0" presId="urn:microsoft.com/office/officeart/2005/8/layout/list1"/>
    <dgm:cxn modelId="{29EBF6B0-3649-46ED-B7DD-F0E07B3754EF}" type="presParOf" srcId="{2AFE5713-D585-49CE-BEE1-A6DBCB8D4219}" destId="{C9154D90-E98E-4E79-9627-ACA4600FCB50}" srcOrd="0" destOrd="0" presId="urn:microsoft.com/office/officeart/2005/8/layout/list1"/>
    <dgm:cxn modelId="{EE434EC8-2AA8-416B-B346-160253455FBE}" type="presParOf" srcId="{2AFE5713-D585-49CE-BEE1-A6DBCB8D4219}" destId="{79F2AB13-B78B-4267-AB60-E3A3DF8F6F47}" srcOrd="1" destOrd="0" presId="urn:microsoft.com/office/officeart/2005/8/layout/list1"/>
    <dgm:cxn modelId="{33D0A1C5-FFA4-41BA-BDD1-E5E76443180E}" type="presParOf" srcId="{C5E2620B-5342-4D58-B776-CDA7948020C1}" destId="{5C10E8C7-B0DB-40EE-99A6-034AB173294E}" srcOrd="13" destOrd="0" presId="urn:microsoft.com/office/officeart/2005/8/layout/list1"/>
    <dgm:cxn modelId="{331A0AAC-F545-407D-9349-37619022FACD}" type="presParOf" srcId="{C5E2620B-5342-4D58-B776-CDA7948020C1}" destId="{41AC3E1A-897B-4657-85CD-916DA54BF945}" srcOrd="14" destOrd="0" presId="urn:microsoft.com/office/officeart/2005/8/layout/list1"/>
    <dgm:cxn modelId="{20F385FA-8A90-4C40-9176-BA65BB7D70FA}" type="presParOf" srcId="{C5E2620B-5342-4D58-B776-CDA7948020C1}" destId="{5992EC26-4D93-4F7C-8260-1A23C4634A6F}" srcOrd="15" destOrd="0" presId="urn:microsoft.com/office/officeart/2005/8/layout/list1"/>
    <dgm:cxn modelId="{5115A84D-A3A1-4223-81E8-F99EE4D45090}" type="presParOf" srcId="{C5E2620B-5342-4D58-B776-CDA7948020C1}" destId="{AD4A4E22-97B0-4AA2-AF71-0BD0C96C8A8B}" srcOrd="16" destOrd="0" presId="urn:microsoft.com/office/officeart/2005/8/layout/list1"/>
    <dgm:cxn modelId="{F61F9294-9F53-463A-8731-C60E6F446F32}" type="presParOf" srcId="{AD4A4E22-97B0-4AA2-AF71-0BD0C96C8A8B}" destId="{7FEA7D79-C5ED-4558-9A03-59C3A4E25B64}" srcOrd="0" destOrd="0" presId="urn:microsoft.com/office/officeart/2005/8/layout/list1"/>
    <dgm:cxn modelId="{6F524F70-AFD7-4B79-8403-1A9B45B912B8}" type="presParOf" srcId="{AD4A4E22-97B0-4AA2-AF71-0BD0C96C8A8B}" destId="{606C1DF7-0429-4E16-A5B4-406A8089DC7A}" srcOrd="1" destOrd="0" presId="urn:microsoft.com/office/officeart/2005/8/layout/list1"/>
    <dgm:cxn modelId="{FD210EFE-5372-4F95-9BC3-F7BB59BB25C4}" type="presParOf" srcId="{C5E2620B-5342-4D58-B776-CDA7948020C1}" destId="{5569B74E-94DF-4E8F-BF56-735FA945AEA9}" srcOrd="17" destOrd="0" presId="urn:microsoft.com/office/officeart/2005/8/layout/list1"/>
    <dgm:cxn modelId="{08100347-A103-4362-A354-995665CB918B}" type="presParOf" srcId="{C5E2620B-5342-4D58-B776-CDA7948020C1}" destId="{77646F1C-E5F3-4787-AF06-F3D32F641A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3FE1C-8152-4B96-9967-D83C080BFEB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007209D6-5276-4DBF-B104-48B958D8233E}">
      <dgm:prSet phldrT="[Text]"/>
      <dgm:spPr/>
      <dgm:t>
        <a:bodyPr/>
        <a:lstStyle/>
        <a:p>
          <a:r>
            <a:rPr lang="ca-ES" dirty="0" smtClean="0"/>
            <a:t>Mirada local-global</a:t>
          </a:r>
          <a:endParaRPr lang="ca-ES" dirty="0"/>
        </a:p>
      </dgm:t>
    </dgm:pt>
    <dgm:pt modelId="{9F7C98E0-E422-4074-BFEC-AB3752822761}" type="parTrans" cxnId="{F8020D00-6C84-4588-8073-756290FB4C8D}">
      <dgm:prSet/>
      <dgm:spPr/>
      <dgm:t>
        <a:bodyPr/>
        <a:lstStyle/>
        <a:p>
          <a:endParaRPr lang="ca-ES"/>
        </a:p>
      </dgm:t>
    </dgm:pt>
    <dgm:pt modelId="{7DC8C8A9-5828-43A7-A1F7-2B779A8CF946}" type="sibTrans" cxnId="{F8020D00-6C84-4588-8073-756290FB4C8D}">
      <dgm:prSet/>
      <dgm:spPr/>
      <dgm:t>
        <a:bodyPr/>
        <a:lstStyle/>
        <a:p>
          <a:endParaRPr lang="ca-ES"/>
        </a:p>
      </dgm:t>
    </dgm:pt>
    <dgm:pt modelId="{F9671738-0E31-4847-B8ED-9B79C289DA6A}">
      <dgm:prSet phldrT="[Text]"/>
      <dgm:spPr/>
      <dgm:t>
        <a:bodyPr/>
        <a:lstStyle/>
        <a:p>
          <a:r>
            <a:rPr lang="ca-ES" dirty="0" smtClean="0"/>
            <a:t>Educació global a Catalunya </a:t>
          </a:r>
          <a:endParaRPr lang="ca-ES" dirty="0"/>
        </a:p>
      </dgm:t>
    </dgm:pt>
    <dgm:pt modelId="{49A27B17-C684-4A97-97CA-566EF0C28D14}" type="parTrans" cxnId="{A9329A79-1D72-428D-A316-934EDD487A1C}">
      <dgm:prSet/>
      <dgm:spPr/>
      <dgm:t>
        <a:bodyPr/>
        <a:lstStyle/>
        <a:p>
          <a:endParaRPr lang="ca-ES"/>
        </a:p>
      </dgm:t>
    </dgm:pt>
    <dgm:pt modelId="{D59C46F8-9AA1-4FF6-86AC-EE778FDBBF37}" type="sibTrans" cxnId="{A9329A79-1D72-428D-A316-934EDD487A1C}">
      <dgm:prSet/>
      <dgm:spPr/>
      <dgm:t>
        <a:bodyPr/>
        <a:lstStyle/>
        <a:p>
          <a:endParaRPr lang="ca-ES"/>
        </a:p>
      </dgm:t>
    </dgm:pt>
    <dgm:pt modelId="{1F89D0A0-BF9E-4921-88F7-A828A2A9E114}">
      <dgm:prSet phldrT="[Text]"/>
      <dgm:spPr/>
      <dgm:t>
        <a:bodyPr/>
        <a:lstStyle/>
        <a:p>
          <a:r>
            <a:rPr lang="ca-ES" dirty="0" smtClean="0"/>
            <a:t>Sud Global: Fons de dones i foment de polítiques i/o cooperatives </a:t>
          </a:r>
          <a:endParaRPr lang="ca-ES" dirty="0"/>
        </a:p>
      </dgm:t>
    </dgm:pt>
    <dgm:pt modelId="{77B6CE60-EEB6-499B-A0C5-82CAEF0A23BA}" type="parTrans" cxnId="{42C5B3D1-43E2-47FC-AAAC-6796DEE780DF}">
      <dgm:prSet/>
      <dgm:spPr/>
      <dgm:t>
        <a:bodyPr/>
        <a:lstStyle/>
        <a:p>
          <a:endParaRPr lang="ca-ES"/>
        </a:p>
      </dgm:t>
    </dgm:pt>
    <dgm:pt modelId="{3BC2AE02-36EC-4AE4-9C58-62367E656E54}" type="sibTrans" cxnId="{42C5B3D1-43E2-47FC-AAAC-6796DEE780DF}">
      <dgm:prSet/>
      <dgm:spPr/>
      <dgm:t>
        <a:bodyPr/>
        <a:lstStyle/>
        <a:p>
          <a:endParaRPr lang="ca-ES"/>
        </a:p>
      </dgm:t>
    </dgm:pt>
    <dgm:pt modelId="{A01D8AFE-F1B2-4232-9E34-7A5817EF9F8B}">
      <dgm:prSet phldrT="[Text]"/>
      <dgm:spPr/>
      <dgm:t>
        <a:bodyPr/>
        <a:lstStyle/>
        <a:p>
          <a:r>
            <a:rPr lang="ca-ES" dirty="0" smtClean="0"/>
            <a:t>Teixint aliances</a:t>
          </a:r>
          <a:endParaRPr lang="ca-ES" dirty="0"/>
        </a:p>
      </dgm:t>
    </dgm:pt>
    <dgm:pt modelId="{5660DF8E-6C09-4917-8478-8DAFDA3EE054}" type="parTrans" cxnId="{2D053D95-BFC8-46D1-B820-31DEAF4A1AB9}">
      <dgm:prSet/>
      <dgm:spPr/>
      <dgm:t>
        <a:bodyPr/>
        <a:lstStyle/>
        <a:p>
          <a:endParaRPr lang="ca-ES"/>
        </a:p>
      </dgm:t>
    </dgm:pt>
    <dgm:pt modelId="{2DC10175-D52C-4AEC-98FD-4D5BBAECB3F5}" type="sibTrans" cxnId="{2D053D95-BFC8-46D1-B820-31DEAF4A1AB9}">
      <dgm:prSet/>
      <dgm:spPr/>
      <dgm:t>
        <a:bodyPr/>
        <a:lstStyle/>
        <a:p>
          <a:endParaRPr lang="ca-ES"/>
        </a:p>
      </dgm:t>
    </dgm:pt>
    <dgm:pt modelId="{49910AA0-19AE-4D99-9754-08BCF7BDA562}">
      <dgm:prSet phldrT="[Text]"/>
      <dgm:spPr/>
      <dgm:t>
        <a:bodyPr/>
        <a:lstStyle/>
        <a:p>
          <a:r>
            <a:rPr lang="ca-ES" dirty="0" smtClean="0"/>
            <a:t>Diàleg multi-actor titulars obligacions, responsabilitats i drets</a:t>
          </a:r>
          <a:endParaRPr lang="ca-ES" dirty="0"/>
        </a:p>
      </dgm:t>
    </dgm:pt>
    <dgm:pt modelId="{4B9FAD80-55C5-4C12-A1D7-59094C16A910}" type="parTrans" cxnId="{B88E8162-9D66-4F22-B6FD-F4A64B162562}">
      <dgm:prSet/>
      <dgm:spPr/>
      <dgm:t>
        <a:bodyPr/>
        <a:lstStyle/>
        <a:p>
          <a:endParaRPr lang="ca-ES"/>
        </a:p>
      </dgm:t>
    </dgm:pt>
    <dgm:pt modelId="{E2F383B4-3471-4470-9975-FF3CB420BDCD}" type="sibTrans" cxnId="{B88E8162-9D66-4F22-B6FD-F4A64B162562}">
      <dgm:prSet/>
      <dgm:spPr/>
      <dgm:t>
        <a:bodyPr/>
        <a:lstStyle/>
        <a:p>
          <a:endParaRPr lang="ca-ES"/>
        </a:p>
      </dgm:t>
    </dgm:pt>
    <dgm:pt modelId="{C3D65F7C-6466-4A6A-8CF4-043C7ADDD217}">
      <dgm:prSet phldrT="[Text]"/>
      <dgm:spPr/>
      <dgm:t>
        <a:bodyPr/>
        <a:lstStyle/>
        <a:p>
          <a:r>
            <a:rPr lang="ca-ES" dirty="0" smtClean="0"/>
            <a:t>Coherència de polítiques</a:t>
          </a:r>
          <a:endParaRPr lang="ca-ES" dirty="0"/>
        </a:p>
      </dgm:t>
    </dgm:pt>
    <dgm:pt modelId="{E07CE4EC-3ADE-45BE-8D2A-9F2B077D1730}" type="parTrans" cxnId="{3CD16213-5B00-4201-81AA-1EECDB55D5C4}">
      <dgm:prSet/>
      <dgm:spPr/>
      <dgm:t>
        <a:bodyPr/>
        <a:lstStyle/>
        <a:p>
          <a:endParaRPr lang="ca-ES"/>
        </a:p>
      </dgm:t>
    </dgm:pt>
    <dgm:pt modelId="{ECCB024C-2488-41F0-86D3-3530CA5BA3CF}" type="sibTrans" cxnId="{3CD16213-5B00-4201-81AA-1EECDB55D5C4}">
      <dgm:prSet/>
      <dgm:spPr/>
      <dgm:t>
        <a:bodyPr/>
        <a:lstStyle/>
        <a:p>
          <a:endParaRPr lang="ca-ES"/>
        </a:p>
      </dgm:t>
    </dgm:pt>
    <dgm:pt modelId="{B6CB9275-A7E9-4253-927E-4AD75B1BB330}">
      <dgm:prSet phldrT="[Text]"/>
      <dgm:spPr/>
      <dgm:t>
        <a:bodyPr/>
        <a:lstStyle/>
        <a:p>
          <a:r>
            <a:rPr lang="ca-ES" dirty="0" smtClean="0"/>
            <a:t>Contractació pública ètica</a:t>
          </a:r>
          <a:endParaRPr lang="ca-ES" dirty="0"/>
        </a:p>
      </dgm:t>
    </dgm:pt>
    <dgm:pt modelId="{F2344FF3-D2BB-428F-89D0-91B915EE9BA9}" type="parTrans" cxnId="{815CD1B8-9063-42CC-8687-879DD0B4230E}">
      <dgm:prSet/>
      <dgm:spPr/>
      <dgm:t>
        <a:bodyPr/>
        <a:lstStyle/>
        <a:p>
          <a:endParaRPr lang="ca-ES"/>
        </a:p>
      </dgm:t>
    </dgm:pt>
    <dgm:pt modelId="{E98D9061-7D64-447B-8CB3-A00925358FA9}" type="sibTrans" cxnId="{815CD1B8-9063-42CC-8687-879DD0B4230E}">
      <dgm:prSet/>
      <dgm:spPr/>
      <dgm:t>
        <a:bodyPr/>
        <a:lstStyle/>
        <a:p>
          <a:endParaRPr lang="ca-ES"/>
        </a:p>
      </dgm:t>
    </dgm:pt>
    <dgm:pt modelId="{298E9CEE-6B97-4DD4-A982-E6F8D929E2C3}">
      <dgm:prSet phldrT="[Text]"/>
      <dgm:spPr/>
      <dgm:t>
        <a:bodyPr/>
        <a:lstStyle/>
        <a:p>
          <a:r>
            <a:rPr lang="ca-ES" dirty="0" smtClean="0"/>
            <a:t>Xarxes i espais internacionals</a:t>
          </a:r>
          <a:endParaRPr lang="ca-ES" dirty="0"/>
        </a:p>
      </dgm:t>
    </dgm:pt>
    <dgm:pt modelId="{885656AB-1701-4DE5-95DA-26B61A950DD7}" type="parTrans" cxnId="{C448EC07-16DB-4E28-8458-A63756212E3A}">
      <dgm:prSet/>
      <dgm:spPr/>
      <dgm:t>
        <a:bodyPr/>
        <a:lstStyle/>
        <a:p>
          <a:endParaRPr lang="ca-ES"/>
        </a:p>
      </dgm:t>
    </dgm:pt>
    <dgm:pt modelId="{DB12B9B6-4938-4905-861F-334D0F7A0BED}" type="sibTrans" cxnId="{C448EC07-16DB-4E28-8458-A63756212E3A}">
      <dgm:prSet/>
      <dgm:spPr/>
      <dgm:t>
        <a:bodyPr/>
        <a:lstStyle/>
        <a:p>
          <a:endParaRPr lang="ca-ES"/>
        </a:p>
      </dgm:t>
    </dgm:pt>
    <dgm:pt modelId="{55642F57-7BE6-4DE0-8DD5-58875DA0B892}">
      <dgm:prSet phldrT="[Text]"/>
      <dgm:spPr/>
      <dgm:t>
        <a:bodyPr/>
        <a:lstStyle/>
        <a:p>
          <a:r>
            <a:rPr lang="ca-ES" dirty="0" smtClean="0"/>
            <a:t>Promoció ESS</a:t>
          </a:r>
          <a:endParaRPr lang="ca-ES" dirty="0"/>
        </a:p>
      </dgm:t>
    </dgm:pt>
    <dgm:pt modelId="{C2F133CB-2AEB-41E4-95EF-B2D733B34D14}" type="parTrans" cxnId="{47A97424-0BF5-4094-868B-B54E9659C1F1}">
      <dgm:prSet/>
      <dgm:spPr/>
      <dgm:t>
        <a:bodyPr/>
        <a:lstStyle/>
        <a:p>
          <a:endParaRPr lang="ca-ES"/>
        </a:p>
      </dgm:t>
    </dgm:pt>
    <dgm:pt modelId="{337A9495-0D02-445C-A72E-C5A4467A98EE}" type="sibTrans" cxnId="{47A97424-0BF5-4094-868B-B54E9659C1F1}">
      <dgm:prSet/>
      <dgm:spPr/>
      <dgm:t>
        <a:bodyPr/>
        <a:lstStyle/>
        <a:p>
          <a:endParaRPr lang="ca-ES"/>
        </a:p>
      </dgm:t>
    </dgm:pt>
    <dgm:pt modelId="{1B4580D5-B213-4DEC-9254-6F96965CED7C}" type="pres">
      <dgm:prSet presAssocID="{EDE3FE1C-8152-4B96-9967-D83C080BFEB1}" presName="Name0" presStyleCnt="0">
        <dgm:presLayoutVars>
          <dgm:dir/>
          <dgm:animLvl val="lvl"/>
          <dgm:resizeHandles val="exact"/>
        </dgm:presLayoutVars>
      </dgm:prSet>
      <dgm:spPr/>
    </dgm:pt>
    <dgm:pt modelId="{A6439256-CA54-46FF-8670-8D82CEFDF3E2}" type="pres">
      <dgm:prSet presAssocID="{007209D6-5276-4DBF-B104-48B958D8233E}" presName="composite" presStyleCnt="0"/>
      <dgm:spPr/>
    </dgm:pt>
    <dgm:pt modelId="{FE7B617A-A80D-4B99-A8B3-D6D4E7F2F57A}" type="pres">
      <dgm:prSet presAssocID="{007209D6-5276-4DBF-B104-48B958D823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539E679-F747-464D-BD8C-2F81E0436DED}" type="pres">
      <dgm:prSet presAssocID="{007209D6-5276-4DBF-B104-48B958D8233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DB31742-5495-45E3-9713-C3E98718E7F0}" type="pres">
      <dgm:prSet presAssocID="{7DC8C8A9-5828-43A7-A1F7-2B779A8CF946}" presName="space" presStyleCnt="0"/>
      <dgm:spPr/>
    </dgm:pt>
    <dgm:pt modelId="{719979AF-F683-40C9-83DF-A0FC82EDFBBF}" type="pres">
      <dgm:prSet presAssocID="{A01D8AFE-F1B2-4232-9E34-7A5817EF9F8B}" presName="composite" presStyleCnt="0"/>
      <dgm:spPr/>
    </dgm:pt>
    <dgm:pt modelId="{EA3C3D76-F29F-452C-BE0B-101E67EEC6DE}" type="pres">
      <dgm:prSet presAssocID="{A01D8AFE-F1B2-4232-9E34-7A5817EF9F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D7BC46-87EE-48D1-9DBC-6A517C70C14B}" type="pres">
      <dgm:prSet presAssocID="{A01D8AFE-F1B2-4232-9E34-7A5817EF9F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61144B-57C0-46F4-BDF8-8B7DEDFA7433}" type="pres">
      <dgm:prSet presAssocID="{2DC10175-D52C-4AEC-98FD-4D5BBAECB3F5}" presName="space" presStyleCnt="0"/>
      <dgm:spPr/>
    </dgm:pt>
    <dgm:pt modelId="{5B64C908-53FE-4E53-8B12-42FEDC48F44A}" type="pres">
      <dgm:prSet presAssocID="{C3D65F7C-6466-4A6A-8CF4-043C7ADDD217}" presName="composite" presStyleCnt="0"/>
      <dgm:spPr/>
    </dgm:pt>
    <dgm:pt modelId="{F4551106-C41D-4C7C-946E-25FC0B307DCC}" type="pres">
      <dgm:prSet presAssocID="{C3D65F7C-6466-4A6A-8CF4-043C7ADDD2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94BC8FD-A616-4642-B7F0-C38243A86032}" type="pres">
      <dgm:prSet presAssocID="{C3D65F7C-6466-4A6A-8CF4-043C7ADDD2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9E966CF-0B69-46F1-8572-201E3BCC9489}" type="presOf" srcId="{49910AA0-19AE-4D99-9754-08BCF7BDA562}" destId="{B6D7BC46-87EE-48D1-9DBC-6A517C70C14B}" srcOrd="0" destOrd="0" presId="urn:microsoft.com/office/officeart/2005/8/layout/hList1"/>
    <dgm:cxn modelId="{815CD1B8-9063-42CC-8687-879DD0B4230E}" srcId="{C3D65F7C-6466-4A6A-8CF4-043C7ADDD217}" destId="{B6CB9275-A7E9-4253-927E-4AD75B1BB330}" srcOrd="0" destOrd="0" parTransId="{F2344FF3-D2BB-428F-89D0-91B915EE9BA9}" sibTransId="{E98D9061-7D64-447B-8CB3-A00925358FA9}"/>
    <dgm:cxn modelId="{AA9A9361-BC54-4834-B591-594CFC0E9686}" type="presOf" srcId="{55642F57-7BE6-4DE0-8DD5-58875DA0B892}" destId="{694BC8FD-A616-4642-B7F0-C38243A86032}" srcOrd="0" destOrd="1" presId="urn:microsoft.com/office/officeart/2005/8/layout/hList1"/>
    <dgm:cxn modelId="{3CD16213-5B00-4201-81AA-1EECDB55D5C4}" srcId="{EDE3FE1C-8152-4B96-9967-D83C080BFEB1}" destId="{C3D65F7C-6466-4A6A-8CF4-043C7ADDD217}" srcOrd="2" destOrd="0" parTransId="{E07CE4EC-3ADE-45BE-8D2A-9F2B077D1730}" sibTransId="{ECCB024C-2488-41F0-86D3-3530CA5BA3CF}"/>
    <dgm:cxn modelId="{58CBF42B-C2D6-4B1F-B10A-62B20B067F53}" type="presOf" srcId="{A01D8AFE-F1B2-4232-9E34-7A5817EF9F8B}" destId="{EA3C3D76-F29F-452C-BE0B-101E67EEC6DE}" srcOrd="0" destOrd="0" presId="urn:microsoft.com/office/officeart/2005/8/layout/hList1"/>
    <dgm:cxn modelId="{6B43480B-F18E-48B8-AC4F-A9397816C787}" type="presOf" srcId="{1F89D0A0-BF9E-4921-88F7-A828A2A9E114}" destId="{E539E679-F747-464D-BD8C-2F81E0436DED}" srcOrd="0" destOrd="1" presId="urn:microsoft.com/office/officeart/2005/8/layout/hList1"/>
    <dgm:cxn modelId="{EEA2884C-5830-4DDF-B639-968EC2C9FB79}" type="presOf" srcId="{C3D65F7C-6466-4A6A-8CF4-043C7ADDD217}" destId="{F4551106-C41D-4C7C-946E-25FC0B307DCC}" srcOrd="0" destOrd="0" presId="urn:microsoft.com/office/officeart/2005/8/layout/hList1"/>
    <dgm:cxn modelId="{B88E8162-9D66-4F22-B6FD-F4A64B162562}" srcId="{A01D8AFE-F1B2-4232-9E34-7A5817EF9F8B}" destId="{49910AA0-19AE-4D99-9754-08BCF7BDA562}" srcOrd="0" destOrd="0" parTransId="{4B9FAD80-55C5-4C12-A1D7-59094C16A910}" sibTransId="{E2F383B4-3471-4470-9975-FF3CB420BDCD}"/>
    <dgm:cxn modelId="{C448EC07-16DB-4E28-8458-A63756212E3A}" srcId="{007209D6-5276-4DBF-B104-48B958D8233E}" destId="{298E9CEE-6B97-4DD4-A982-E6F8D929E2C3}" srcOrd="2" destOrd="0" parTransId="{885656AB-1701-4DE5-95DA-26B61A950DD7}" sibTransId="{DB12B9B6-4938-4905-861F-334D0F7A0BED}"/>
    <dgm:cxn modelId="{F8020D00-6C84-4588-8073-756290FB4C8D}" srcId="{EDE3FE1C-8152-4B96-9967-D83C080BFEB1}" destId="{007209D6-5276-4DBF-B104-48B958D8233E}" srcOrd="0" destOrd="0" parTransId="{9F7C98E0-E422-4074-BFEC-AB3752822761}" sibTransId="{7DC8C8A9-5828-43A7-A1F7-2B779A8CF946}"/>
    <dgm:cxn modelId="{42C5B3D1-43E2-47FC-AAAC-6796DEE780DF}" srcId="{007209D6-5276-4DBF-B104-48B958D8233E}" destId="{1F89D0A0-BF9E-4921-88F7-A828A2A9E114}" srcOrd="1" destOrd="0" parTransId="{77B6CE60-EEB6-499B-A0C5-82CAEF0A23BA}" sibTransId="{3BC2AE02-36EC-4AE4-9C58-62367E656E54}"/>
    <dgm:cxn modelId="{54A0EF95-A6F6-40FF-82D7-4C1D2F51B12C}" type="presOf" srcId="{007209D6-5276-4DBF-B104-48B958D8233E}" destId="{FE7B617A-A80D-4B99-A8B3-D6D4E7F2F57A}" srcOrd="0" destOrd="0" presId="urn:microsoft.com/office/officeart/2005/8/layout/hList1"/>
    <dgm:cxn modelId="{2D053D95-BFC8-46D1-B820-31DEAF4A1AB9}" srcId="{EDE3FE1C-8152-4B96-9967-D83C080BFEB1}" destId="{A01D8AFE-F1B2-4232-9E34-7A5817EF9F8B}" srcOrd="1" destOrd="0" parTransId="{5660DF8E-6C09-4917-8478-8DAFDA3EE054}" sibTransId="{2DC10175-D52C-4AEC-98FD-4D5BBAECB3F5}"/>
    <dgm:cxn modelId="{0FCCCA82-BAB6-4D30-871F-3F93D1171718}" type="presOf" srcId="{EDE3FE1C-8152-4B96-9967-D83C080BFEB1}" destId="{1B4580D5-B213-4DEC-9254-6F96965CED7C}" srcOrd="0" destOrd="0" presId="urn:microsoft.com/office/officeart/2005/8/layout/hList1"/>
    <dgm:cxn modelId="{9F6466D1-3BF3-4E27-806E-E2E8E58993A0}" type="presOf" srcId="{298E9CEE-6B97-4DD4-A982-E6F8D929E2C3}" destId="{E539E679-F747-464D-BD8C-2F81E0436DED}" srcOrd="0" destOrd="2" presId="urn:microsoft.com/office/officeart/2005/8/layout/hList1"/>
    <dgm:cxn modelId="{A9329A79-1D72-428D-A316-934EDD487A1C}" srcId="{007209D6-5276-4DBF-B104-48B958D8233E}" destId="{F9671738-0E31-4847-B8ED-9B79C289DA6A}" srcOrd="0" destOrd="0" parTransId="{49A27B17-C684-4A97-97CA-566EF0C28D14}" sibTransId="{D59C46F8-9AA1-4FF6-86AC-EE778FDBBF37}"/>
    <dgm:cxn modelId="{33EE8CA2-5A3F-4F9D-928C-88A533000601}" type="presOf" srcId="{F9671738-0E31-4847-B8ED-9B79C289DA6A}" destId="{E539E679-F747-464D-BD8C-2F81E0436DED}" srcOrd="0" destOrd="0" presId="urn:microsoft.com/office/officeart/2005/8/layout/hList1"/>
    <dgm:cxn modelId="{47A97424-0BF5-4094-868B-B54E9659C1F1}" srcId="{C3D65F7C-6466-4A6A-8CF4-043C7ADDD217}" destId="{55642F57-7BE6-4DE0-8DD5-58875DA0B892}" srcOrd="1" destOrd="0" parTransId="{C2F133CB-2AEB-41E4-95EF-B2D733B34D14}" sibTransId="{337A9495-0D02-445C-A72E-C5A4467A98EE}"/>
    <dgm:cxn modelId="{225824CE-B538-4760-94DC-B774B55A6107}" type="presOf" srcId="{B6CB9275-A7E9-4253-927E-4AD75B1BB330}" destId="{694BC8FD-A616-4642-B7F0-C38243A86032}" srcOrd="0" destOrd="0" presId="urn:microsoft.com/office/officeart/2005/8/layout/hList1"/>
    <dgm:cxn modelId="{421B7234-EF79-4592-8400-EEB5492733B9}" type="presParOf" srcId="{1B4580D5-B213-4DEC-9254-6F96965CED7C}" destId="{A6439256-CA54-46FF-8670-8D82CEFDF3E2}" srcOrd="0" destOrd="0" presId="urn:microsoft.com/office/officeart/2005/8/layout/hList1"/>
    <dgm:cxn modelId="{37DC5905-7365-4D91-A04A-C83A8CB6791E}" type="presParOf" srcId="{A6439256-CA54-46FF-8670-8D82CEFDF3E2}" destId="{FE7B617A-A80D-4B99-A8B3-D6D4E7F2F57A}" srcOrd="0" destOrd="0" presId="urn:microsoft.com/office/officeart/2005/8/layout/hList1"/>
    <dgm:cxn modelId="{FF74354A-4C37-4E36-AB77-9B2074FC1072}" type="presParOf" srcId="{A6439256-CA54-46FF-8670-8D82CEFDF3E2}" destId="{E539E679-F747-464D-BD8C-2F81E0436DED}" srcOrd="1" destOrd="0" presId="urn:microsoft.com/office/officeart/2005/8/layout/hList1"/>
    <dgm:cxn modelId="{A00B61E6-C4A1-423D-93AE-02F85B29E556}" type="presParOf" srcId="{1B4580D5-B213-4DEC-9254-6F96965CED7C}" destId="{ADB31742-5495-45E3-9713-C3E98718E7F0}" srcOrd="1" destOrd="0" presId="urn:microsoft.com/office/officeart/2005/8/layout/hList1"/>
    <dgm:cxn modelId="{3C18EBA0-45B4-4A2C-AA59-BCE118C66CA2}" type="presParOf" srcId="{1B4580D5-B213-4DEC-9254-6F96965CED7C}" destId="{719979AF-F683-40C9-83DF-A0FC82EDFBBF}" srcOrd="2" destOrd="0" presId="urn:microsoft.com/office/officeart/2005/8/layout/hList1"/>
    <dgm:cxn modelId="{904EAA56-0D47-410B-AD60-4C228B890680}" type="presParOf" srcId="{719979AF-F683-40C9-83DF-A0FC82EDFBBF}" destId="{EA3C3D76-F29F-452C-BE0B-101E67EEC6DE}" srcOrd="0" destOrd="0" presId="urn:microsoft.com/office/officeart/2005/8/layout/hList1"/>
    <dgm:cxn modelId="{98A56942-D16A-40BF-9797-487FCA7223B0}" type="presParOf" srcId="{719979AF-F683-40C9-83DF-A0FC82EDFBBF}" destId="{B6D7BC46-87EE-48D1-9DBC-6A517C70C14B}" srcOrd="1" destOrd="0" presId="urn:microsoft.com/office/officeart/2005/8/layout/hList1"/>
    <dgm:cxn modelId="{7FD003BE-4EB6-4FC0-AE67-D0EBABE99E8E}" type="presParOf" srcId="{1B4580D5-B213-4DEC-9254-6F96965CED7C}" destId="{4C61144B-57C0-46F4-BDF8-8B7DEDFA7433}" srcOrd="3" destOrd="0" presId="urn:microsoft.com/office/officeart/2005/8/layout/hList1"/>
    <dgm:cxn modelId="{4C300733-A07D-4F02-9509-E08FD64B839F}" type="presParOf" srcId="{1B4580D5-B213-4DEC-9254-6F96965CED7C}" destId="{5B64C908-53FE-4E53-8B12-42FEDC48F44A}" srcOrd="4" destOrd="0" presId="urn:microsoft.com/office/officeart/2005/8/layout/hList1"/>
    <dgm:cxn modelId="{647676F7-E6A8-43A8-813D-FD4746F370FC}" type="presParOf" srcId="{5B64C908-53FE-4E53-8B12-42FEDC48F44A}" destId="{F4551106-C41D-4C7C-946E-25FC0B307DCC}" srcOrd="0" destOrd="0" presId="urn:microsoft.com/office/officeart/2005/8/layout/hList1"/>
    <dgm:cxn modelId="{1E50F224-7093-468C-895A-E400FC708D95}" type="presParOf" srcId="{5B64C908-53FE-4E53-8B12-42FEDC48F44A}" destId="{694BC8FD-A616-4642-B7F0-C38243A860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6B947-DD86-4418-AC43-BDDF19699476}">
      <dsp:nvSpPr>
        <dsp:cNvPr id="0" name=""/>
        <dsp:cNvSpPr/>
      </dsp:nvSpPr>
      <dsp:spPr>
        <a:xfrm>
          <a:off x="1780" y="1556886"/>
          <a:ext cx="3128415" cy="2580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i="1" u="none" kern="1200" dirty="0" smtClean="0"/>
            <a:t>Subvenció directa</a:t>
          </a:r>
          <a:r>
            <a:rPr lang="ca-ES" sz="1500" kern="1200" dirty="0" smtClean="0"/>
            <a:t>: </a:t>
          </a:r>
          <a:r>
            <a:rPr lang="ca-ES" sz="1500" b="1" kern="1200" dirty="0" smtClean="0"/>
            <a:t>Incidència des de l’àmbit local fins al mundial per la promoció de l’ESS com a estratègia per assolir els ODS en post COVID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Posicionar l’ESS a l’agenda global 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Diàleg i </a:t>
          </a:r>
          <a:r>
            <a:rPr lang="ca-ES" sz="1500" kern="1200" dirty="0" err="1" smtClean="0"/>
            <a:t>co</a:t>
          </a:r>
          <a:r>
            <a:rPr lang="ca-ES" sz="1500" kern="1200" dirty="0" smtClean="0"/>
            <a:t>-construcció de polítiques públiques a nivell regional i local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Xarxes d’ESS</a:t>
          </a:r>
          <a:endParaRPr lang="ca-ES" sz="1500" kern="1200" dirty="0"/>
        </a:p>
      </dsp:txBody>
      <dsp:txXfrm>
        <a:off x="61160" y="1616266"/>
        <a:ext cx="3009655" cy="1908609"/>
      </dsp:txXfrm>
    </dsp:sp>
    <dsp:sp modelId="{A454931A-7B3C-471C-AA16-A34F0AABDF42}">
      <dsp:nvSpPr>
        <dsp:cNvPr id="0" name=""/>
        <dsp:cNvSpPr/>
      </dsp:nvSpPr>
      <dsp:spPr>
        <a:xfrm>
          <a:off x="1621067" y="2188651"/>
          <a:ext cx="3560476" cy="3560476"/>
        </a:xfrm>
        <a:prstGeom prst="leftCircularArrow">
          <a:avLst>
            <a:gd name="adj1" fmla="val 3135"/>
            <a:gd name="adj2" fmla="val 385616"/>
            <a:gd name="adj3" fmla="val 1931354"/>
            <a:gd name="adj4" fmla="val 8794716"/>
            <a:gd name="adj5" fmla="val 36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6302-4B7A-4C6F-A5CC-0A525116A1D9}">
      <dsp:nvSpPr>
        <dsp:cNvPr id="0" name=""/>
        <dsp:cNvSpPr/>
      </dsp:nvSpPr>
      <dsp:spPr>
        <a:xfrm>
          <a:off x="625961" y="3776992"/>
          <a:ext cx="2780813" cy="1105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300" kern="1200" dirty="0" smtClean="0"/>
            <a:t>2020</a:t>
          </a:r>
          <a:endParaRPr lang="ca-ES" sz="6300" kern="1200" dirty="0"/>
        </a:p>
      </dsp:txBody>
      <dsp:txXfrm>
        <a:off x="658350" y="3809381"/>
        <a:ext cx="2716035" cy="1041059"/>
      </dsp:txXfrm>
    </dsp:sp>
    <dsp:sp modelId="{E499D84D-F9E0-4E3E-AD2D-A6B07B083230}">
      <dsp:nvSpPr>
        <dsp:cNvPr id="0" name=""/>
        <dsp:cNvSpPr/>
      </dsp:nvSpPr>
      <dsp:spPr>
        <a:xfrm>
          <a:off x="4009312" y="1556886"/>
          <a:ext cx="3128415" cy="2580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i="1" kern="1200" dirty="0" smtClean="0"/>
            <a:t>Projecte convocatòria: </a:t>
          </a:r>
          <a:r>
            <a:rPr lang="ca-ES" sz="1500" b="1" kern="1200" dirty="0" smtClean="0"/>
            <a:t>L’ESS com a sistema transformador per assolir els ODS des de lo local a lo global posant al centre l’ésser humà i el medi ambient en post COVID</a:t>
          </a:r>
          <a:endParaRPr lang="ca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Incrementar la incidència local-global i les aliances amb èmfasi en la comunicació</a:t>
          </a:r>
          <a:endParaRPr lang="ca-ES" sz="1500" kern="1200" dirty="0"/>
        </a:p>
      </dsp:txBody>
      <dsp:txXfrm>
        <a:off x="4068692" y="2169185"/>
        <a:ext cx="3009655" cy="1908609"/>
      </dsp:txXfrm>
    </dsp:sp>
    <dsp:sp modelId="{2DBDB42F-7978-41C4-9D11-D72B1DFA03D2}">
      <dsp:nvSpPr>
        <dsp:cNvPr id="0" name=""/>
        <dsp:cNvSpPr/>
      </dsp:nvSpPr>
      <dsp:spPr>
        <a:xfrm>
          <a:off x="5737309" y="-35493"/>
          <a:ext cx="3871133" cy="3871133"/>
        </a:xfrm>
        <a:prstGeom prst="circularArrow">
          <a:avLst>
            <a:gd name="adj1" fmla="val 2883"/>
            <a:gd name="adj2" fmla="val 352578"/>
            <a:gd name="adj3" fmla="val 19471911"/>
            <a:gd name="adj4" fmla="val 12575511"/>
            <a:gd name="adj5" fmla="val 336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05BDD-D24B-4360-B73D-6A6EEBC49C55}">
      <dsp:nvSpPr>
        <dsp:cNvPr id="0" name=""/>
        <dsp:cNvSpPr/>
      </dsp:nvSpPr>
      <dsp:spPr>
        <a:xfrm>
          <a:off x="4704515" y="1003967"/>
          <a:ext cx="2780813" cy="110583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300" kern="1200" dirty="0" smtClean="0"/>
            <a:t>2022</a:t>
          </a:r>
          <a:endParaRPr lang="ca-ES" sz="6300" kern="1200" dirty="0"/>
        </a:p>
      </dsp:txBody>
      <dsp:txXfrm>
        <a:off x="4736904" y="1036356"/>
        <a:ext cx="2716035" cy="1041059"/>
      </dsp:txXfrm>
    </dsp:sp>
    <dsp:sp modelId="{C00B99BE-CA17-4779-B312-72519567EB70}">
      <dsp:nvSpPr>
        <dsp:cNvPr id="0" name=""/>
        <dsp:cNvSpPr/>
      </dsp:nvSpPr>
      <dsp:spPr>
        <a:xfrm>
          <a:off x="8016843" y="1556886"/>
          <a:ext cx="3128415" cy="2580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b="1" kern="1200" dirty="0" smtClean="0"/>
            <a:t>Aprovació de la Resolució de l’Assemblea de les Nacions Unides el 18 d’abril </a:t>
          </a:r>
          <a:endParaRPr lang="ca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500" b="1" kern="1200" dirty="0"/>
        </a:p>
      </dsp:txBody>
      <dsp:txXfrm>
        <a:off x="8076223" y="1616266"/>
        <a:ext cx="3009655" cy="1908609"/>
      </dsp:txXfrm>
    </dsp:sp>
    <dsp:sp modelId="{291699EF-7D3F-4CD4-8103-F900CC06EB31}">
      <dsp:nvSpPr>
        <dsp:cNvPr id="0" name=""/>
        <dsp:cNvSpPr/>
      </dsp:nvSpPr>
      <dsp:spPr>
        <a:xfrm>
          <a:off x="8712047" y="3584255"/>
          <a:ext cx="2780813" cy="110583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300" kern="1200" dirty="0" smtClean="0"/>
            <a:t>2023</a:t>
          </a:r>
          <a:endParaRPr lang="ca-ES" sz="6300" kern="1200" dirty="0"/>
        </a:p>
      </dsp:txBody>
      <dsp:txXfrm>
        <a:off x="8744436" y="3616644"/>
        <a:ext cx="2716035" cy="1041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A2C4-6AD8-438C-9AE3-2442CB0ABEE4}">
      <dsp:nvSpPr>
        <dsp:cNvPr id="0" name=""/>
        <dsp:cNvSpPr/>
      </dsp:nvSpPr>
      <dsp:spPr>
        <a:xfrm>
          <a:off x="0" y="106073"/>
          <a:ext cx="3059001" cy="2609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 smtClean="0"/>
            <a:t>Pla director 2019-2022</a:t>
          </a:r>
          <a:endParaRPr lang="ca-ES" sz="2000" b="1" kern="1200" dirty="0"/>
        </a:p>
      </dsp:txBody>
      <dsp:txXfrm>
        <a:off x="76436" y="182509"/>
        <a:ext cx="2906129" cy="2456838"/>
      </dsp:txXfrm>
    </dsp:sp>
    <dsp:sp modelId="{5ACC2CAF-7CA1-4DF8-9807-7E89CEDA53D9}">
      <dsp:nvSpPr>
        <dsp:cNvPr id="0" name=""/>
        <dsp:cNvSpPr/>
      </dsp:nvSpPr>
      <dsp:spPr>
        <a:xfrm>
          <a:off x="3367459" y="1031612"/>
          <a:ext cx="653932" cy="75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200" kern="1200"/>
        </a:p>
      </dsp:txBody>
      <dsp:txXfrm>
        <a:off x="3367459" y="1183338"/>
        <a:ext cx="457752" cy="455180"/>
      </dsp:txXfrm>
    </dsp:sp>
    <dsp:sp modelId="{D2821D17-9E1C-4793-96CF-CCB2BAEFBBCB}">
      <dsp:nvSpPr>
        <dsp:cNvPr id="0" name=""/>
        <dsp:cNvSpPr/>
      </dsp:nvSpPr>
      <dsp:spPr>
        <a:xfrm>
          <a:off x="4292835" y="106073"/>
          <a:ext cx="3059001" cy="2609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Objectiu sectorial : </a:t>
          </a:r>
          <a:r>
            <a:rPr lang="ca-ES" sz="1500" kern="1200" dirty="0" smtClean="0"/>
            <a:t>Garantir el lliure exercici dels drets econòmics, socials i culturals, i específicament incentivar els projectes cooperatius i promoure les economies transformadores neutres en carboni i circulars, i també l’aplicació efectiva dels drets laborals, especialment entre les persones joves i entre les dones per garantir l’ocupació digna </a:t>
          </a:r>
          <a:endParaRPr lang="ca-ES" sz="1500" kern="1200" dirty="0"/>
        </a:p>
      </dsp:txBody>
      <dsp:txXfrm>
        <a:off x="4369271" y="182509"/>
        <a:ext cx="2906129" cy="2456838"/>
      </dsp:txXfrm>
    </dsp:sp>
    <dsp:sp modelId="{DBA1D8EF-A219-4506-9C54-C1587EB41498}">
      <dsp:nvSpPr>
        <dsp:cNvPr id="0" name=""/>
        <dsp:cNvSpPr/>
      </dsp:nvSpPr>
      <dsp:spPr>
        <a:xfrm>
          <a:off x="7657737" y="1031612"/>
          <a:ext cx="648508" cy="758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200" kern="1200"/>
        </a:p>
      </dsp:txBody>
      <dsp:txXfrm>
        <a:off x="7657737" y="1183338"/>
        <a:ext cx="453956" cy="455180"/>
      </dsp:txXfrm>
    </dsp:sp>
    <dsp:sp modelId="{BA6ADF32-1D28-4531-978D-8FCC4768C540}">
      <dsp:nvSpPr>
        <dsp:cNvPr id="0" name=""/>
        <dsp:cNvSpPr/>
      </dsp:nvSpPr>
      <dsp:spPr>
        <a:xfrm>
          <a:off x="8575437" y="106073"/>
          <a:ext cx="3059001" cy="2609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ODS 17: </a:t>
          </a:r>
          <a:r>
            <a:rPr lang="ca-ES" sz="1500" kern="1200" dirty="0" smtClean="0"/>
            <a:t>Cerca de nous </a:t>
          </a:r>
          <a:r>
            <a:rPr lang="ca-ES" sz="1500" kern="1200" dirty="0" err="1" smtClean="0"/>
            <a:t>partenariats</a:t>
          </a:r>
          <a:r>
            <a:rPr lang="ca-ES" sz="1500" kern="1200" dirty="0" smtClean="0"/>
            <a:t> i aliances amb actors transnacionals així com presència en les xarxes internacionals de governs locals i regionals per a participar en els espais d’incidència i promoure una </a:t>
          </a:r>
          <a:r>
            <a:rPr lang="ca-ES" sz="1500" kern="1200" dirty="0" err="1" smtClean="0"/>
            <a:t>governança</a:t>
          </a:r>
          <a:r>
            <a:rPr lang="ca-ES" sz="1500" kern="1200" dirty="0" smtClean="0"/>
            <a:t> multinivell en la provisió dels béns públics globals</a:t>
          </a:r>
          <a:endParaRPr lang="ca-ES" sz="1500" kern="1200" dirty="0"/>
        </a:p>
      </dsp:txBody>
      <dsp:txXfrm>
        <a:off x="8651873" y="182509"/>
        <a:ext cx="2906129" cy="2456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73569-BA6E-449F-85DE-94F04CAEA936}">
      <dsp:nvSpPr>
        <dsp:cNvPr id="0" name=""/>
        <dsp:cNvSpPr/>
      </dsp:nvSpPr>
      <dsp:spPr>
        <a:xfrm>
          <a:off x="10168" y="1896382"/>
          <a:ext cx="3039174" cy="1823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 smtClean="0"/>
            <a:t>#</a:t>
          </a:r>
          <a:r>
            <a:rPr lang="ca-ES" sz="2000" b="1" kern="1200" dirty="0" err="1" smtClean="0"/>
            <a:t>cooperaciocat</a:t>
          </a:r>
          <a:endParaRPr lang="ca-ES" sz="2000" b="1" kern="1200" dirty="0"/>
        </a:p>
      </dsp:txBody>
      <dsp:txXfrm>
        <a:off x="63577" y="1949791"/>
        <a:ext cx="2932356" cy="1716686"/>
      </dsp:txXfrm>
    </dsp:sp>
    <dsp:sp modelId="{14761112-BCB5-47D0-9BED-34121E4CFF66}">
      <dsp:nvSpPr>
        <dsp:cNvPr id="0" name=""/>
        <dsp:cNvSpPr/>
      </dsp:nvSpPr>
      <dsp:spPr>
        <a:xfrm>
          <a:off x="3353259" y="2431276"/>
          <a:ext cx="644304" cy="75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/>
        </a:p>
      </dsp:txBody>
      <dsp:txXfrm>
        <a:off x="3353259" y="2582019"/>
        <a:ext cx="451013" cy="452229"/>
      </dsp:txXfrm>
    </dsp:sp>
    <dsp:sp modelId="{33E73E19-2C07-4544-AEE2-1466AFD5DBC6}">
      <dsp:nvSpPr>
        <dsp:cNvPr id="0" name=""/>
        <dsp:cNvSpPr/>
      </dsp:nvSpPr>
      <dsp:spPr>
        <a:xfrm>
          <a:off x="4265011" y="1896382"/>
          <a:ext cx="3039174" cy="1823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Eix de treball Economies Transformadores des de </a:t>
          </a:r>
          <a:r>
            <a:rPr lang="ca-ES" sz="1800" kern="1200" dirty="0" err="1" smtClean="0"/>
            <a:t>l’EGiBDH</a:t>
          </a:r>
          <a:endParaRPr lang="ca-ES" sz="1800" kern="1200" dirty="0"/>
        </a:p>
      </dsp:txBody>
      <dsp:txXfrm>
        <a:off x="4318420" y="1949791"/>
        <a:ext cx="2932356" cy="1716686"/>
      </dsp:txXfrm>
    </dsp:sp>
    <dsp:sp modelId="{9936A9E7-29FD-4266-95C8-2660E68EFB42}">
      <dsp:nvSpPr>
        <dsp:cNvPr id="0" name=""/>
        <dsp:cNvSpPr/>
      </dsp:nvSpPr>
      <dsp:spPr>
        <a:xfrm>
          <a:off x="7608103" y="2431276"/>
          <a:ext cx="644304" cy="75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/>
        </a:p>
      </dsp:txBody>
      <dsp:txXfrm>
        <a:off x="7608103" y="2582019"/>
        <a:ext cx="451013" cy="452229"/>
      </dsp:txXfrm>
    </dsp:sp>
    <dsp:sp modelId="{9B18AD7A-2D90-4EBF-AA1A-975E90B982F2}">
      <dsp:nvSpPr>
        <dsp:cNvPr id="0" name=""/>
        <dsp:cNvSpPr/>
      </dsp:nvSpPr>
      <dsp:spPr>
        <a:xfrm>
          <a:off x="8519855" y="1896382"/>
          <a:ext cx="3039174" cy="1823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Treball local-global amb actuacions al Sud Global (Tunísia, Marroc), a Catalunya (LaCoordi, XES, FETS..)  i a nivell internacional (RIPESS) </a:t>
          </a:r>
          <a:endParaRPr lang="ca-ES" sz="1800" kern="1200" dirty="0"/>
        </a:p>
      </dsp:txBody>
      <dsp:txXfrm>
        <a:off x="8573264" y="1949791"/>
        <a:ext cx="2932356" cy="1716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55864-F307-400D-B69A-5291F315ACE5}">
      <dsp:nvSpPr>
        <dsp:cNvPr id="0" name=""/>
        <dsp:cNvSpPr/>
      </dsp:nvSpPr>
      <dsp:spPr>
        <a:xfrm>
          <a:off x="326258" y="2283"/>
          <a:ext cx="1719779" cy="1031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Defensa i promoció dels drets humans</a:t>
          </a:r>
          <a:endParaRPr lang="ca-ES" sz="1600" kern="1200" dirty="0"/>
        </a:p>
      </dsp:txBody>
      <dsp:txXfrm>
        <a:off x="326258" y="2283"/>
        <a:ext cx="1719779" cy="1031867"/>
      </dsp:txXfrm>
    </dsp:sp>
    <dsp:sp modelId="{B40FB61B-113B-4AD2-8C5A-089875A323C7}">
      <dsp:nvSpPr>
        <dsp:cNvPr id="0" name=""/>
        <dsp:cNvSpPr/>
      </dsp:nvSpPr>
      <dsp:spPr>
        <a:xfrm>
          <a:off x="2218015" y="2283"/>
          <a:ext cx="1719779" cy="10318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Justícia de gènere i drets de nenes i dones</a:t>
          </a:r>
          <a:endParaRPr lang="ca-ES" sz="1600" kern="1200" dirty="0"/>
        </a:p>
      </dsp:txBody>
      <dsp:txXfrm>
        <a:off x="2218015" y="2283"/>
        <a:ext cx="1719779" cy="1031867"/>
      </dsp:txXfrm>
    </dsp:sp>
    <dsp:sp modelId="{8B980D45-8574-4CE0-AF8D-B44379FE4F32}">
      <dsp:nvSpPr>
        <dsp:cNvPr id="0" name=""/>
        <dsp:cNvSpPr/>
      </dsp:nvSpPr>
      <dsp:spPr>
        <a:xfrm>
          <a:off x="326258" y="1206129"/>
          <a:ext cx="1719779" cy="10318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Prevenció de conflictes violents i construcció de pau</a:t>
          </a:r>
          <a:endParaRPr lang="ca-ES" sz="1600" kern="1200" dirty="0"/>
        </a:p>
      </dsp:txBody>
      <dsp:txXfrm>
        <a:off x="326258" y="1206129"/>
        <a:ext cx="1719779" cy="1031867"/>
      </dsp:txXfrm>
    </dsp:sp>
    <dsp:sp modelId="{E8090FA5-928A-4A6A-A293-B458C6D74C76}">
      <dsp:nvSpPr>
        <dsp:cNvPr id="0" name=""/>
        <dsp:cNvSpPr/>
      </dsp:nvSpPr>
      <dsp:spPr>
        <a:xfrm>
          <a:off x="2218015" y="1206129"/>
          <a:ext cx="1719779" cy="1031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Salut global</a:t>
          </a:r>
          <a:endParaRPr lang="ca-ES" sz="1600" kern="1200" dirty="0"/>
        </a:p>
      </dsp:txBody>
      <dsp:txXfrm>
        <a:off x="2218015" y="1206129"/>
        <a:ext cx="1719779" cy="1031867"/>
      </dsp:txXfrm>
    </dsp:sp>
    <dsp:sp modelId="{A3C7DF9C-6967-4260-8347-56404A7A0BC4}">
      <dsp:nvSpPr>
        <dsp:cNvPr id="0" name=""/>
        <dsp:cNvSpPr/>
      </dsp:nvSpPr>
      <dsp:spPr>
        <a:xfrm>
          <a:off x="326258" y="2409974"/>
          <a:ext cx="1719779" cy="10318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Justícia climàtica i ambiental</a:t>
          </a:r>
          <a:endParaRPr lang="ca-ES" sz="1600" kern="1200" dirty="0"/>
        </a:p>
      </dsp:txBody>
      <dsp:txXfrm>
        <a:off x="326258" y="2409974"/>
        <a:ext cx="1719779" cy="1031867"/>
      </dsp:txXfrm>
    </dsp:sp>
    <dsp:sp modelId="{DF7E5511-10F8-47D3-8D8C-1261D3F74992}">
      <dsp:nvSpPr>
        <dsp:cNvPr id="0" name=""/>
        <dsp:cNvSpPr/>
      </dsp:nvSpPr>
      <dsp:spPr>
        <a:xfrm>
          <a:off x="2218015" y="2409974"/>
          <a:ext cx="1719779" cy="1031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Dret al refugi i mobilitat humana</a:t>
          </a:r>
          <a:endParaRPr lang="ca-ES" sz="1600" kern="1200" dirty="0"/>
        </a:p>
      </dsp:txBody>
      <dsp:txXfrm>
        <a:off x="2218015" y="2409974"/>
        <a:ext cx="1719779" cy="1031867"/>
      </dsp:txXfrm>
    </dsp:sp>
    <dsp:sp modelId="{D39DF059-8714-49B5-9E5E-F40996C475BE}">
      <dsp:nvSpPr>
        <dsp:cNvPr id="0" name=""/>
        <dsp:cNvSpPr/>
      </dsp:nvSpPr>
      <dsp:spPr>
        <a:xfrm>
          <a:off x="326258" y="3613819"/>
          <a:ext cx="1719779" cy="10318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Enfortiment </a:t>
          </a:r>
          <a:r>
            <a:rPr lang="ca-ES" sz="1600" kern="1200" dirty="0" err="1" smtClean="0"/>
            <a:t>instituiconal</a:t>
          </a:r>
          <a:r>
            <a:rPr lang="ca-ES" sz="1600" kern="1200" dirty="0" smtClean="0"/>
            <a:t> i democràtic</a:t>
          </a:r>
          <a:endParaRPr lang="ca-ES" sz="1600" kern="1200" dirty="0"/>
        </a:p>
      </dsp:txBody>
      <dsp:txXfrm>
        <a:off x="326258" y="3613819"/>
        <a:ext cx="1719779" cy="1031867"/>
      </dsp:txXfrm>
    </dsp:sp>
    <dsp:sp modelId="{B7DE6AD9-1BA8-4C30-823D-BFD4C77B1AF6}">
      <dsp:nvSpPr>
        <dsp:cNvPr id="0" name=""/>
        <dsp:cNvSpPr/>
      </dsp:nvSpPr>
      <dsp:spPr>
        <a:xfrm>
          <a:off x="2218015" y="3613819"/>
          <a:ext cx="1719779" cy="10318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b="1" kern="1200" dirty="0" smtClean="0"/>
            <a:t>Economies transformadores</a:t>
          </a:r>
          <a:endParaRPr lang="ca-ES" sz="1700" b="1" kern="1200" dirty="0"/>
        </a:p>
      </dsp:txBody>
      <dsp:txXfrm>
        <a:off x="2218015" y="3613819"/>
        <a:ext cx="1719779" cy="1031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AF7F-6FAA-4C7D-B82C-8102BF465408}">
      <dsp:nvSpPr>
        <dsp:cNvPr id="0" name=""/>
        <dsp:cNvSpPr/>
      </dsp:nvSpPr>
      <dsp:spPr>
        <a:xfrm>
          <a:off x="2202659" y="28683"/>
          <a:ext cx="2651085" cy="2651085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58BB04-49D8-4D9B-93DB-F588F1A15FD3}">
      <dsp:nvSpPr>
        <dsp:cNvPr id="0" name=""/>
        <dsp:cNvSpPr/>
      </dsp:nvSpPr>
      <dsp:spPr>
        <a:xfrm>
          <a:off x="2291536" y="113703"/>
          <a:ext cx="477195" cy="477195"/>
        </a:xfrm>
        <a:prstGeom prst="ellipse">
          <a:avLst/>
        </a:prstGeom>
        <a:solidFill>
          <a:schemeClr val="accent5">
            <a:alpha val="50000"/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F5E5DF-11CD-4345-AB95-647602134901}">
      <dsp:nvSpPr>
        <dsp:cNvPr id="0" name=""/>
        <dsp:cNvSpPr/>
      </dsp:nvSpPr>
      <dsp:spPr>
        <a:xfrm>
          <a:off x="2530134" y="113703"/>
          <a:ext cx="2552479" cy="47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chemeClr val="tx1"/>
              </a:solidFill>
            </a:rPr>
            <a:t>Dimensió Sud Global</a:t>
          </a:r>
          <a:endParaRPr lang="ca-ES" sz="1800" b="1" kern="1200" dirty="0">
            <a:solidFill>
              <a:schemeClr val="tx1"/>
            </a:solidFill>
          </a:endParaRPr>
        </a:p>
      </dsp:txBody>
      <dsp:txXfrm>
        <a:off x="2530134" y="113703"/>
        <a:ext cx="2552479" cy="477195"/>
      </dsp:txXfrm>
    </dsp:sp>
    <dsp:sp modelId="{6BDE11BA-7A68-4A2C-BCB6-15ED96E91F25}">
      <dsp:nvSpPr>
        <dsp:cNvPr id="0" name=""/>
        <dsp:cNvSpPr/>
      </dsp:nvSpPr>
      <dsp:spPr>
        <a:xfrm>
          <a:off x="2414176" y="591855"/>
          <a:ext cx="2382206" cy="172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Bolívia, Colòmbia, l’Equador, Gàmbia, Guatemala, el Marroc, Moçambic, Nicaragua, el Salvador, el Senegal i Tunísia</a:t>
          </a:r>
          <a:r>
            <a:rPr lang="ca-ES" sz="1400" kern="1200" dirty="0" smtClean="0">
              <a:solidFill>
                <a:schemeClr val="tx1"/>
              </a:solidFill>
            </a:rPr>
            <a:t>. També </a:t>
          </a:r>
          <a:r>
            <a:rPr lang="ca-ES" sz="1400" b="1" kern="1200" dirty="0" smtClean="0">
              <a:solidFill>
                <a:schemeClr val="tx1"/>
              </a:solidFill>
            </a:rPr>
            <a:t>Palestina, el Sàhara Occidental i el </a:t>
          </a:r>
          <a:r>
            <a:rPr lang="ca-ES" sz="1400" b="1" kern="1200" dirty="0" err="1" smtClean="0">
              <a:solidFill>
                <a:schemeClr val="tx1"/>
              </a:solidFill>
            </a:rPr>
            <a:t>Kurdistan</a:t>
          </a:r>
          <a:r>
            <a:rPr lang="ca-ES" sz="1400" kern="1200" dirty="0" smtClean="0"/>
            <a:t>. </a:t>
          </a:r>
          <a:endParaRPr lang="ca-ES" sz="1400" kern="1200" dirty="0"/>
        </a:p>
      </dsp:txBody>
      <dsp:txXfrm>
        <a:off x="2414176" y="591855"/>
        <a:ext cx="2382206" cy="1724763"/>
      </dsp:txXfrm>
    </dsp:sp>
    <dsp:sp modelId="{3005FF5D-C6BA-4C38-857B-87B941F6585E}">
      <dsp:nvSpPr>
        <dsp:cNvPr id="0" name=""/>
        <dsp:cNvSpPr/>
      </dsp:nvSpPr>
      <dsp:spPr>
        <a:xfrm>
          <a:off x="2114749" y="2396234"/>
          <a:ext cx="2651085" cy="2651085"/>
        </a:xfrm>
        <a:prstGeom prst="ellipse">
          <a:avLst/>
        </a:prstGeom>
        <a:solidFill>
          <a:schemeClr val="accent5">
            <a:alpha val="50000"/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FA4D13-2841-4DD3-B941-807227DB7E56}">
      <dsp:nvSpPr>
        <dsp:cNvPr id="0" name=""/>
        <dsp:cNvSpPr/>
      </dsp:nvSpPr>
      <dsp:spPr>
        <a:xfrm>
          <a:off x="2291536" y="2505221"/>
          <a:ext cx="477195" cy="477195"/>
        </a:xfrm>
        <a:prstGeom prst="ellipse">
          <a:avLst/>
        </a:prstGeom>
        <a:solidFill>
          <a:schemeClr val="accent5">
            <a:alpha val="50000"/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04EB86-A543-4DC9-B753-BDDEF9D53759}">
      <dsp:nvSpPr>
        <dsp:cNvPr id="0" name=""/>
        <dsp:cNvSpPr/>
      </dsp:nvSpPr>
      <dsp:spPr>
        <a:xfrm>
          <a:off x="2224156" y="2496064"/>
          <a:ext cx="2193728" cy="47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chemeClr val="tx1"/>
              </a:solidFill>
            </a:rPr>
            <a:t>Dimensió</a:t>
          </a:r>
          <a:r>
            <a:rPr lang="ca-ES" sz="1800" b="1" kern="1200" dirty="0" smtClean="0">
              <a:solidFill>
                <a:schemeClr val="bg1"/>
              </a:solidFill>
            </a:rPr>
            <a:t> </a:t>
          </a:r>
          <a:r>
            <a:rPr lang="ca-ES" sz="1800" b="1" kern="1200" dirty="0" smtClean="0">
              <a:solidFill>
                <a:schemeClr val="tx1"/>
              </a:solidFill>
            </a:rPr>
            <a:t>local-global</a:t>
          </a:r>
          <a:endParaRPr lang="ca-ES" sz="1800" b="1" kern="1200" dirty="0">
            <a:solidFill>
              <a:schemeClr val="tx1"/>
            </a:solidFill>
          </a:endParaRPr>
        </a:p>
      </dsp:txBody>
      <dsp:txXfrm>
        <a:off x="2224156" y="2496064"/>
        <a:ext cx="2193728" cy="477195"/>
      </dsp:txXfrm>
    </dsp:sp>
    <dsp:sp modelId="{E4D408AD-D31A-44B6-901D-F8A3203BF942}">
      <dsp:nvSpPr>
        <dsp:cNvPr id="0" name=""/>
        <dsp:cNvSpPr/>
      </dsp:nvSpPr>
      <dsp:spPr>
        <a:xfrm>
          <a:off x="2933069" y="3097127"/>
          <a:ext cx="2552479" cy="23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Catalunya</a:t>
          </a:r>
          <a:endParaRPr lang="ca-ES" sz="1400" b="1" kern="1200" dirty="0">
            <a:solidFill>
              <a:schemeClr val="tx1"/>
            </a:solidFill>
          </a:endParaRPr>
        </a:p>
      </dsp:txBody>
      <dsp:txXfrm>
        <a:off x="2933069" y="3097127"/>
        <a:ext cx="2552479" cy="233415"/>
      </dsp:txXfrm>
    </dsp:sp>
    <dsp:sp modelId="{D19351CF-EEEB-4A07-9881-F28DD040BB3C}">
      <dsp:nvSpPr>
        <dsp:cNvPr id="0" name=""/>
        <dsp:cNvSpPr/>
      </dsp:nvSpPr>
      <dsp:spPr>
        <a:xfrm>
          <a:off x="2530134" y="3215832"/>
          <a:ext cx="70560" cy="70560"/>
        </a:xfrm>
        <a:prstGeom prst="ellipse">
          <a:avLst/>
        </a:prstGeom>
        <a:solidFill>
          <a:schemeClr val="accent5">
            <a:alpha val="50000"/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48C88D-F223-4B98-8BC9-0871796179EB}">
      <dsp:nvSpPr>
        <dsp:cNvPr id="0" name=""/>
        <dsp:cNvSpPr/>
      </dsp:nvSpPr>
      <dsp:spPr>
        <a:xfrm>
          <a:off x="2960533" y="3504339"/>
          <a:ext cx="2552479" cy="23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Europa </a:t>
          </a:r>
          <a:endParaRPr lang="ca-ES" sz="1400" b="1" kern="1200" dirty="0">
            <a:solidFill>
              <a:schemeClr val="tx1"/>
            </a:solidFill>
          </a:endParaRPr>
        </a:p>
      </dsp:txBody>
      <dsp:txXfrm>
        <a:off x="2960533" y="3504339"/>
        <a:ext cx="2552479" cy="233415"/>
      </dsp:txXfrm>
    </dsp:sp>
    <dsp:sp modelId="{5B2B493F-BC5E-4939-9668-8390BFFA0B5F}">
      <dsp:nvSpPr>
        <dsp:cNvPr id="0" name=""/>
        <dsp:cNvSpPr/>
      </dsp:nvSpPr>
      <dsp:spPr>
        <a:xfrm>
          <a:off x="2530134" y="3519807"/>
          <a:ext cx="70560" cy="7056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437D59-388D-4F58-8D5A-D65420A5709B}">
      <dsp:nvSpPr>
        <dsp:cNvPr id="0" name=""/>
        <dsp:cNvSpPr/>
      </dsp:nvSpPr>
      <dsp:spPr>
        <a:xfrm>
          <a:off x="3006325" y="3973986"/>
          <a:ext cx="2552479" cy="23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Global</a:t>
          </a:r>
          <a:endParaRPr lang="ca-ES" sz="1400" b="1" kern="1200" dirty="0">
            <a:solidFill>
              <a:schemeClr val="tx1"/>
            </a:solidFill>
          </a:endParaRPr>
        </a:p>
      </dsp:txBody>
      <dsp:txXfrm>
        <a:off x="3006325" y="3973986"/>
        <a:ext cx="2552479" cy="233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39A86-5247-4C1B-A717-CED6FD6088A0}">
      <dsp:nvSpPr>
        <dsp:cNvPr id="0" name=""/>
        <dsp:cNvSpPr/>
      </dsp:nvSpPr>
      <dsp:spPr>
        <a:xfrm>
          <a:off x="0" y="280619"/>
          <a:ext cx="1141853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8059-0D5D-42C6-8C65-AC9AD67579B5}">
      <dsp:nvSpPr>
        <dsp:cNvPr id="0" name=""/>
        <dsp:cNvSpPr/>
      </dsp:nvSpPr>
      <dsp:spPr>
        <a:xfrm>
          <a:off x="570926" y="44459"/>
          <a:ext cx="1043418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15" tIns="0" rIns="30211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Fomentar les ET en països socis i a escala global </a:t>
          </a:r>
          <a:endParaRPr lang="ca-ES" sz="1700" kern="1200" dirty="0"/>
        </a:p>
      </dsp:txBody>
      <dsp:txXfrm>
        <a:off x="593983" y="67516"/>
        <a:ext cx="10388070" cy="426206"/>
      </dsp:txXfrm>
    </dsp:sp>
    <dsp:sp modelId="{B69B50EA-2367-4A17-A112-D89622A82952}">
      <dsp:nvSpPr>
        <dsp:cNvPr id="0" name=""/>
        <dsp:cNvSpPr/>
      </dsp:nvSpPr>
      <dsp:spPr>
        <a:xfrm>
          <a:off x="0" y="1006379"/>
          <a:ext cx="1141853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03AF1-E52A-40B9-9F11-07B475F1601A}">
      <dsp:nvSpPr>
        <dsp:cNvPr id="0" name=""/>
        <dsp:cNvSpPr/>
      </dsp:nvSpPr>
      <dsp:spPr>
        <a:xfrm>
          <a:off x="570926" y="770219"/>
          <a:ext cx="1045232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15" tIns="0" rIns="30211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Fomentar un model d’ocupació que garanteixi condicions de treball dignes en tota la cadena de valor</a:t>
          </a:r>
          <a:endParaRPr lang="ca-ES" sz="1700" kern="1200" dirty="0"/>
        </a:p>
      </dsp:txBody>
      <dsp:txXfrm>
        <a:off x="593983" y="793276"/>
        <a:ext cx="10406214" cy="426206"/>
      </dsp:txXfrm>
    </dsp:sp>
    <dsp:sp modelId="{1A9B2664-1D26-49AF-BC07-1F60A6A2053E}">
      <dsp:nvSpPr>
        <dsp:cNvPr id="0" name=""/>
        <dsp:cNvSpPr/>
      </dsp:nvSpPr>
      <dsp:spPr>
        <a:xfrm>
          <a:off x="0" y="1741590"/>
          <a:ext cx="1141853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5DAC2-C18A-46B2-B2C5-759BE8EF1556}">
      <dsp:nvSpPr>
        <dsp:cNvPr id="0" name=""/>
        <dsp:cNvSpPr/>
      </dsp:nvSpPr>
      <dsp:spPr>
        <a:xfrm>
          <a:off x="570926" y="1495979"/>
          <a:ext cx="10446813" cy="481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15" tIns="0" rIns="30211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Promoure iniciatives socioeconòmiques pròpies i autòctones dels països socis </a:t>
          </a:r>
          <a:endParaRPr lang="ca-ES" sz="1700" kern="1200" dirty="0"/>
        </a:p>
      </dsp:txBody>
      <dsp:txXfrm>
        <a:off x="594444" y="1519497"/>
        <a:ext cx="10399777" cy="434735"/>
      </dsp:txXfrm>
    </dsp:sp>
    <dsp:sp modelId="{41AC3E1A-897B-4657-85CD-916DA54BF945}">
      <dsp:nvSpPr>
        <dsp:cNvPr id="0" name=""/>
        <dsp:cNvSpPr/>
      </dsp:nvSpPr>
      <dsp:spPr>
        <a:xfrm>
          <a:off x="0" y="2513297"/>
          <a:ext cx="1141853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2AB13-B78B-4267-AB60-E3A3DF8F6F47}">
      <dsp:nvSpPr>
        <dsp:cNvPr id="0" name=""/>
        <dsp:cNvSpPr/>
      </dsp:nvSpPr>
      <dsp:spPr>
        <a:xfrm>
          <a:off x="570926" y="2231190"/>
          <a:ext cx="10495730" cy="518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15" tIns="0" rIns="30211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Enfortir les capacitats institucionals en els països socis per a la generació de polítiques d’ocupació i creació de cooperatives especialment joves</a:t>
          </a:r>
          <a:endParaRPr lang="ca-ES" sz="1700" kern="1200" dirty="0"/>
        </a:p>
      </dsp:txBody>
      <dsp:txXfrm>
        <a:off x="596226" y="2256490"/>
        <a:ext cx="10445130" cy="467667"/>
      </dsp:txXfrm>
    </dsp:sp>
    <dsp:sp modelId="{77646F1C-E5F3-4787-AF06-F3D32F641A2A}">
      <dsp:nvSpPr>
        <dsp:cNvPr id="0" name=""/>
        <dsp:cNvSpPr/>
      </dsp:nvSpPr>
      <dsp:spPr>
        <a:xfrm>
          <a:off x="0" y="3342509"/>
          <a:ext cx="1141853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C1DF7-0429-4E16-A5B4-406A8089DC7A}">
      <dsp:nvSpPr>
        <dsp:cNvPr id="0" name=""/>
        <dsp:cNvSpPr/>
      </dsp:nvSpPr>
      <dsp:spPr>
        <a:xfrm>
          <a:off x="570926" y="3002897"/>
          <a:ext cx="10561592" cy="5757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15" tIns="0" rIns="30211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dirty="0" smtClean="0"/>
            <a:t>Impulsar accions de sensibilització i incidència local i global sobre els pilars de l’ESS</a:t>
          </a:r>
          <a:endParaRPr lang="ca-ES" sz="1700" kern="1200" dirty="0"/>
        </a:p>
      </dsp:txBody>
      <dsp:txXfrm>
        <a:off x="599033" y="3031004"/>
        <a:ext cx="10505378" cy="5195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B617A-A80D-4B99-A8B3-D6D4E7F2F57A}">
      <dsp:nvSpPr>
        <dsp:cNvPr id="0" name=""/>
        <dsp:cNvSpPr/>
      </dsp:nvSpPr>
      <dsp:spPr>
        <a:xfrm>
          <a:off x="3594" y="164683"/>
          <a:ext cx="3505046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dirty="0" smtClean="0"/>
            <a:t>Mirada local-global</a:t>
          </a:r>
          <a:endParaRPr lang="ca-ES" sz="2200" kern="1200" dirty="0"/>
        </a:p>
      </dsp:txBody>
      <dsp:txXfrm>
        <a:off x="3594" y="164683"/>
        <a:ext cx="3505046" cy="633600"/>
      </dsp:txXfrm>
    </dsp:sp>
    <dsp:sp modelId="{E539E679-F747-464D-BD8C-2F81E0436DED}">
      <dsp:nvSpPr>
        <dsp:cNvPr id="0" name=""/>
        <dsp:cNvSpPr/>
      </dsp:nvSpPr>
      <dsp:spPr>
        <a:xfrm>
          <a:off x="3594" y="798283"/>
          <a:ext cx="3505046" cy="25967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Educació global a Catalunya </a:t>
          </a:r>
          <a:endParaRPr lang="ca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Sud Global: Fons de dones i foment de polítiques i/o cooperatives </a:t>
          </a:r>
          <a:endParaRPr lang="ca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Xarxes i espais internacionals</a:t>
          </a:r>
          <a:endParaRPr lang="ca-ES" sz="2200" kern="1200" dirty="0"/>
        </a:p>
      </dsp:txBody>
      <dsp:txXfrm>
        <a:off x="3594" y="798283"/>
        <a:ext cx="3505046" cy="2596769"/>
      </dsp:txXfrm>
    </dsp:sp>
    <dsp:sp modelId="{EA3C3D76-F29F-452C-BE0B-101E67EEC6DE}">
      <dsp:nvSpPr>
        <dsp:cNvPr id="0" name=""/>
        <dsp:cNvSpPr/>
      </dsp:nvSpPr>
      <dsp:spPr>
        <a:xfrm>
          <a:off x="3999347" y="164683"/>
          <a:ext cx="3505046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dirty="0" smtClean="0"/>
            <a:t>Teixint aliances</a:t>
          </a:r>
          <a:endParaRPr lang="ca-ES" sz="2200" kern="1200" dirty="0"/>
        </a:p>
      </dsp:txBody>
      <dsp:txXfrm>
        <a:off x="3999347" y="164683"/>
        <a:ext cx="3505046" cy="633600"/>
      </dsp:txXfrm>
    </dsp:sp>
    <dsp:sp modelId="{B6D7BC46-87EE-48D1-9DBC-6A517C70C14B}">
      <dsp:nvSpPr>
        <dsp:cNvPr id="0" name=""/>
        <dsp:cNvSpPr/>
      </dsp:nvSpPr>
      <dsp:spPr>
        <a:xfrm>
          <a:off x="3999347" y="798283"/>
          <a:ext cx="3505046" cy="25967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Diàleg multi-actor titulars obligacions, responsabilitats i drets</a:t>
          </a:r>
          <a:endParaRPr lang="ca-ES" sz="2200" kern="1200" dirty="0"/>
        </a:p>
      </dsp:txBody>
      <dsp:txXfrm>
        <a:off x="3999347" y="798283"/>
        <a:ext cx="3505046" cy="2596769"/>
      </dsp:txXfrm>
    </dsp:sp>
    <dsp:sp modelId="{F4551106-C41D-4C7C-946E-25FC0B307DCC}">
      <dsp:nvSpPr>
        <dsp:cNvPr id="0" name=""/>
        <dsp:cNvSpPr/>
      </dsp:nvSpPr>
      <dsp:spPr>
        <a:xfrm>
          <a:off x="7995100" y="164683"/>
          <a:ext cx="3505046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dirty="0" smtClean="0"/>
            <a:t>Coherència de polítiques</a:t>
          </a:r>
          <a:endParaRPr lang="ca-ES" sz="2200" kern="1200" dirty="0"/>
        </a:p>
      </dsp:txBody>
      <dsp:txXfrm>
        <a:off x="7995100" y="164683"/>
        <a:ext cx="3505046" cy="633600"/>
      </dsp:txXfrm>
    </dsp:sp>
    <dsp:sp modelId="{694BC8FD-A616-4642-B7F0-C38243A86032}">
      <dsp:nvSpPr>
        <dsp:cNvPr id="0" name=""/>
        <dsp:cNvSpPr/>
      </dsp:nvSpPr>
      <dsp:spPr>
        <a:xfrm>
          <a:off x="7995100" y="798283"/>
          <a:ext cx="3505046" cy="25967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Contractació pública ètica</a:t>
          </a:r>
          <a:endParaRPr lang="ca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200" kern="1200" dirty="0" smtClean="0"/>
            <a:t>Promoció ESS</a:t>
          </a:r>
          <a:endParaRPr lang="ca-ES" sz="2200" kern="1200" dirty="0"/>
        </a:p>
      </dsp:txBody>
      <dsp:txXfrm>
        <a:off x="7995100" y="798283"/>
        <a:ext cx="3505046" cy="259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8730-5972-4DFD-8F75-A6C273B94986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7833-6DCB-4EEC-84D7-05AFC875B20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200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5A5F-2370-4988-AA9D-B9CFEF768C6E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AAF71-B323-422C-9CD7-AC7ED96B6C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913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AAF71-B323-422C-9CD7-AC7ED96B6CD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08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AAF71-B323-422C-9CD7-AC7ED96B6CD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037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AAF71-B323-422C-9CD7-AC7ED96B6CD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74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399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35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462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CF00-134F-44C3-8468-43B5CDFD9751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83597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646B-AF9E-4FEC-8DA9-9E97E436C37F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4215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624418" y="1073150"/>
            <a:ext cx="111781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4106103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D879-D5E4-4C69-9FDA-6F51BBF3A125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6320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 smtClean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BAF5-C23E-46CA-BF3E-83F30CEC3D1C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2992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752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76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D428-D536-4757-849D-A83488EEDBF0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4161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99E4-B072-45DA-9E64-8DC9B6CEEEA4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8862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92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053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924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14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67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71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689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71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87E5-2982-4465-9E7C-6B4EDF88B8D8}" type="datetimeFigureOut">
              <a:rPr lang="ca-ES" smtClean="0"/>
              <a:t>19/10/2023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F788-6A41-4EEA-A4E2-BB1D8ADC39F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8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76251" y="573088"/>
            <a:ext cx="1142788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76251" y="2058988"/>
            <a:ext cx="11178116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estils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88488B-44B7-4310-8059-6D0F6B75B485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cxnSp>
        <p:nvCxnSpPr>
          <p:cNvPr id="8" name="Connector recte 7"/>
          <p:cNvCxnSpPr/>
          <p:nvPr/>
        </p:nvCxnSpPr>
        <p:spPr>
          <a:xfrm>
            <a:off x="624418" y="1073150"/>
            <a:ext cx="111781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0GSWjMHzpY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cma.cat/tv3/latituds/dones-i-economies-transformadores-al-marroc/post/3131973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ol 1"/>
          <p:cNvSpPr>
            <a:spLocks noGrp="1"/>
          </p:cNvSpPr>
          <p:nvPr>
            <p:ph type="ctrTitle"/>
          </p:nvPr>
        </p:nvSpPr>
        <p:spPr>
          <a:xfrm>
            <a:off x="1028640" y="2963021"/>
            <a:ext cx="7772400" cy="17087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altLang="ca-ES" dirty="0" smtClean="0"/>
              <a:t/>
            </a:r>
            <a:br>
              <a:rPr lang="ca-ES" altLang="ca-ES" dirty="0" smtClean="0"/>
            </a:br>
            <a:r>
              <a:rPr lang="ca-ES" altLang="ca-ES" dirty="0" smtClean="0"/>
              <a:t>Les E</a:t>
            </a:r>
            <a:r>
              <a:rPr lang="ca-ES" altLang="ca-ES" dirty="0" smtClean="0"/>
              <a:t>conomies Transformadores en el marc de la política de cooperació del govern de Catalunya </a:t>
            </a:r>
            <a:r>
              <a:rPr lang="ca-ES" altLang="ca-ES" dirty="0" smtClean="0"/>
              <a:t/>
            </a:r>
            <a:br>
              <a:rPr lang="ca-ES" altLang="ca-ES" dirty="0" smtClean="0"/>
            </a:br>
            <a:r>
              <a:rPr lang="ca-ES" altLang="ca-ES" dirty="0"/>
              <a:t/>
            </a:r>
            <a:br>
              <a:rPr lang="ca-ES" altLang="ca-ES" dirty="0"/>
            </a:br>
            <a:r>
              <a:rPr lang="ca-ES" altLang="ca-ES" dirty="0" smtClean="0"/>
              <a:t/>
            </a:r>
            <a:br>
              <a:rPr lang="ca-ES" altLang="ca-ES" dirty="0" smtClean="0"/>
            </a:br>
            <a:endParaRPr lang="ca-ES" altLang="ca-ES" b="0" dirty="0" smtClean="0"/>
          </a:p>
        </p:txBody>
      </p:sp>
      <p:grpSp>
        <p:nvGrpSpPr>
          <p:cNvPr id="7171" name="Agrupa 9"/>
          <p:cNvGrpSpPr>
            <a:grpSpLocks/>
          </p:cNvGrpSpPr>
          <p:nvPr/>
        </p:nvGrpSpPr>
        <p:grpSpPr bwMode="auto">
          <a:xfrm>
            <a:off x="2481118" y="1064060"/>
            <a:ext cx="4699000" cy="542925"/>
            <a:chOff x="2483768" y="620688"/>
            <a:chExt cx="4699976" cy="542544"/>
          </a:xfrm>
        </p:grpSpPr>
        <p:pic>
          <p:nvPicPr>
            <p:cNvPr id="7172" name="Imatge 6" descr="Sin título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620688"/>
              <a:ext cx="2103120" cy="54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Imatge 7" descr="Sin título-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692696"/>
              <a:ext cx="1819656" cy="46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9720000" y="0"/>
            <a:ext cx="2472120" cy="6840000"/>
          </a:xfrm>
          <a:prstGeom prst="rect">
            <a:avLst/>
          </a:prstGeom>
          <a:solidFill>
            <a:srgbClr val="E94F35"/>
          </a:solidFill>
          <a:ln w="0">
            <a:solidFill>
              <a:srgbClr val="E94F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Imatge 9"/>
          <p:cNvPicPr/>
          <p:nvPr/>
        </p:nvPicPr>
        <p:blipFill>
          <a:blip r:embed="rId5"/>
          <a:stretch/>
        </p:blipFill>
        <p:spPr>
          <a:xfrm>
            <a:off x="8100000" y="3944160"/>
            <a:ext cx="3736800" cy="3255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66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601533"/>
            <a:ext cx="11100620" cy="6080759"/>
          </a:xfrm>
          <a:prstGeom prst="rect">
            <a:avLst/>
          </a:prstGeom>
        </p:spPr>
      </p:pic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C1F646B-AF9E-4FEC-8DA9-9E97E436C37F}" type="slidenum">
              <a:rPr lang="ca-ES" altLang="ca-ES" smtClean="0"/>
              <a:pPr>
                <a:defRPr/>
              </a:pPr>
              <a:t>2</a:t>
            </a:fld>
            <a:endParaRPr lang="ca-ES" altLang="ca-ES"/>
          </a:p>
        </p:txBody>
      </p:sp>
      <p:sp>
        <p:nvSpPr>
          <p:cNvPr id="6" name="PlaceHolder 1"/>
          <p:cNvSpPr>
            <a:spLocks noGrp="1"/>
          </p:cNvSpPr>
          <p:nvPr>
            <p:ph type="title" idx="4294967295"/>
          </p:nvPr>
        </p:nvSpPr>
        <p:spPr>
          <a:xfrm>
            <a:off x="481049" y="57086"/>
            <a:ext cx="7109454" cy="1325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a-ES" sz="4400" b="0" spc="-1" noProof="0" dirty="0" smtClean="0">
                <a:solidFill>
                  <a:srgbClr val="E94F35"/>
                </a:solidFill>
                <a:latin typeface="VC Henrietta Medium"/>
              </a:rPr>
              <a:t>Qui som? </a:t>
            </a:r>
            <a:endParaRPr lang="ca-ES" sz="44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Imatge 10"/>
          <p:cNvPicPr/>
          <p:nvPr/>
        </p:nvPicPr>
        <p:blipFill>
          <a:blip r:embed="rId3"/>
          <a:stretch/>
        </p:blipFill>
        <p:spPr>
          <a:xfrm>
            <a:off x="-112494" y="3430899"/>
            <a:ext cx="3534120" cy="3795840"/>
          </a:xfrm>
          <a:prstGeom prst="rect">
            <a:avLst/>
          </a:prstGeom>
          <a:ln w="0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1152" y="5548045"/>
            <a:ext cx="8435082" cy="1134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/>
              <a:t>La seva acció està guiada pel </a:t>
            </a:r>
            <a:r>
              <a:rPr lang="ca-ES" sz="2000" b="1" dirty="0" smtClean="0"/>
              <a:t>Pla director de cooperació al desenvolupament</a:t>
            </a:r>
            <a:r>
              <a:rPr lang="ca-ES" sz="2000" dirty="0" smtClean="0"/>
              <a:t>, document estratègic que s’aprova al Parlament cada quatre anys 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56218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C1F646B-AF9E-4FEC-8DA9-9E97E436C37F}" type="slidenum">
              <a:rPr lang="ca-ES" altLang="ca-ES" smtClean="0"/>
              <a:pPr>
                <a:defRPr/>
              </a:pPr>
              <a:t>3</a:t>
            </a:fld>
            <a:endParaRPr lang="ca-ES" altLang="ca-ES"/>
          </a:p>
        </p:txBody>
      </p:sp>
      <p:sp>
        <p:nvSpPr>
          <p:cNvPr id="6" name="PlaceHolder 1"/>
          <p:cNvSpPr>
            <a:spLocks noGrp="1"/>
          </p:cNvSpPr>
          <p:nvPr>
            <p:ph type="title" idx="4294967295"/>
          </p:nvPr>
        </p:nvSpPr>
        <p:spPr>
          <a:xfrm>
            <a:off x="481049" y="57086"/>
            <a:ext cx="10789902" cy="1325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a-ES" sz="4400" b="0" spc="-1" noProof="0" dirty="0" smtClean="0">
                <a:solidFill>
                  <a:srgbClr val="E94F35"/>
                </a:solidFill>
                <a:latin typeface="VC Henrietta Medium"/>
              </a:rPr>
              <a:t>Antecedents relació amb RIPESS</a:t>
            </a:r>
            <a:endParaRPr lang="ca-ES" sz="44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0000" y="0"/>
            <a:ext cx="2472120" cy="6840000"/>
          </a:xfrm>
          <a:prstGeom prst="rect">
            <a:avLst/>
          </a:prstGeom>
          <a:solidFill>
            <a:srgbClr val="F5BF40"/>
          </a:solidFill>
          <a:ln w="0">
            <a:solidFill>
              <a:srgbClr val="F5BF4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2689285"/>
              </p:ext>
            </p:extLst>
          </p:nvPr>
        </p:nvGraphicFramePr>
        <p:xfrm>
          <a:off x="481049" y="1027415"/>
          <a:ext cx="11494641" cy="569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19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C1F646B-AF9E-4FEC-8DA9-9E97E436C37F}" type="slidenum">
              <a:rPr lang="ca-ES" altLang="ca-ES" smtClean="0"/>
              <a:pPr>
                <a:defRPr/>
              </a:pPr>
              <a:t>4</a:t>
            </a:fld>
            <a:endParaRPr lang="ca-ES" altLang="ca-ES"/>
          </a:p>
        </p:txBody>
      </p:sp>
      <p:sp>
        <p:nvSpPr>
          <p:cNvPr id="6" name="PlaceHolder 1"/>
          <p:cNvSpPr>
            <a:spLocks noGrp="1"/>
          </p:cNvSpPr>
          <p:nvPr>
            <p:ph type="title" idx="4294967295"/>
          </p:nvPr>
        </p:nvSpPr>
        <p:spPr>
          <a:xfrm>
            <a:off x="481049" y="57086"/>
            <a:ext cx="10789902" cy="1325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a-ES" sz="4400" b="0" spc="-1" noProof="0" dirty="0" smtClean="0">
                <a:solidFill>
                  <a:srgbClr val="E94F35"/>
                </a:solidFill>
                <a:latin typeface="VC Henrietta Medium"/>
              </a:rPr>
              <a:t>Trajectòria #</a:t>
            </a:r>
            <a:r>
              <a:rPr lang="ca-ES" sz="4400" b="0" spc="-1" noProof="0" dirty="0" err="1" smtClean="0">
                <a:solidFill>
                  <a:srgbClr val="E94F35"/>
                </a:solidFill>
                <a:latin typeface="VC Henrietta Medium"/>
              </a:rPr>
              <a:t>cooperaciocat</a:t>
            </a:r>
            <a:endParaRPr lang="ca-ES" sz="44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0000" y="0"/>
            <a:ext cx="2472120" cy="6840000"/>
          </a:xfrm>
          <a:prstGeom prst="rect">
            <a:avLst/>
          </a:prstGeom>
          <a:solidFill>
            <a:srgbClr val="F5BF40"/>
          </a:solidFill>
          <a:ln w="0">
            <a:solidFill>
              <a:srgbClr val="F5BF4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629561443"/>
              </p:ext>
            </p:extLst>
          </p:nvPr>
        </p:nvGraphicFramePr>
        <p:xfrm>
          <a:off x="311353" y="1091382"/>
          <a:ext cx="11644673" cy="282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6540578"/>
              </p:ext>
            </p:extLst>
          </p:nvPr>
        </p:nvGraphicFramePr>
        <p:xfrm>
          <a:off x="311354" y="2821858"/>
          <a:ext cx="11569198" cy="561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558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624255" y="492567"/>
            <a:ext cx="11270918" cy="57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u="sng" dirty="0" smtClean="0"/>
              <a:t>L’educació per al desenvolupament en el Pla Director 2023-2026	</a:t>
            </a:r>
            <a:r>
              <a:rPr kumimoji="0" lang="ca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kumimoji="0" lang="ca-ES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PlaceHolder 1"/>
          <p:cNvSpPr txBox="1">
            <a:spLocks/>
          </p:cNvSpPr>
          <p:nvPr/>
        </p:nvSpPr>
        <p:spPr>
          <a:xfrm>
            <a:off x="249976" y="-60059"/>
            <a:ext cx="11352517" cy="12047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pc="-1" dirty="0" smtClean="0">
                <a:solidFill>
                  <a:srgbClr val="E94F35"/>
                </a:solidFill>
                <a:latin typeface="VC Henrietta Medium"/>
              </a:rPr>
              <a:t>Pla director 2023-2026</a:t>
            </a:r>
            <a:endParaRPr lang="ca-ES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 descr="INFORMA'T PER CANVIAR: Mapa mundial desigualtat de gène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71" y="1477703"/>
            <a:ext cx="8190283" cy="53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000649484"/>
              </p:ext>
            </p:extLst>
          </p:nvPr>
        </p:nvGraphicFramePr>
        <p:xfrm>
          <a:off x="88491" y="1817727"/>
          <a:ext cx="4264053" cy="464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79616076"/>
              </p:ext>
            </p:extLst>
          </p:nvPr>
        </p:nvGraphicFramePr>
        <p:xfrm>
          <a:off x="7161089" y="1477703"/>
          <a:ext cx="7248742" cy="504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PlaceHolder 1"/>
          <p:cNvSpPr txBox="1">
            <a:spLocks/>
          </p:cNvSpPr>
          <p:nvPr/>
        </p:nvSpPr>
        <p:spPr>
          <a:xfrm>
            <a:off x="249976" y="178835"/>
            <a:ext cx="11352517" cy="12047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pc="-1" dirty="0" smtClean="0">
                <a:solidFill>
                  <a:srgbClr val="E94F35"/>
                </a:solidFill>
                <a:latin typeface="VC Henrietta Medium"/>
              </a:rPr>
              <a:t>Pla director </a:t>
            </a:r>
            <a:r>
              <a:rPr lang="ca-ES" spc="-1" dirty="0" smtClean="0">
                <a:solidFill>
                  <a:srgbClr val="E94F35"/>
                </a:solidFill>
                <a:latin typeface="VC Henrietta Medium"/>
              </a:rPr>
              <a:t>2023-2026: cooperació feminista i transformadora</a:t>
            </a:r>
            <a:endParaRPr lang="ca-ES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8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218711" y="87085"/>
            <a:ext cx="5894413" cy="100429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pc="-1" dirty="0" smtClean="0">
                <a:solidFill>
                  <a:srgbClr val="E94F35"/>
                </a:solidFill>
                <a:latin typeface="VC Henrietta Medium"/>
              </a:rPr>
              <a:t>Pla director 2023-2026</a:t>
            </a:r>
            <a:endParaRPr lang="ca-ES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3185" y="120226"/>
            <a:ext cx="5616208" cy="1451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 smtClean="0"/>
              <a:t>Impuls a les economies transformadores </a:t>
            </a:r>
            <a:r>
              <a:rPr lang="ca-ES" dirty="0" smtClean="0"/>
              <a:t>com a sortida feminista a la crisi multidimensional actual </a:t>
            </a:r>
          </a:p>
          <a:p>
            <a:pPr algn="ctr"/>
            <a:endParaRPr lang="ca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37181367"/>
              </p:ext>
            </p:extLst>
          </p:nvPr>
        </p:nvGraphicFramePr>
        <p:xfrm>
          <a:off x="404891" y="2871019"/>
          <a:ext cx="11418530" cy="379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04891" y="1643866"/>
            <a:ext cx="11564502" cy="106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900" b="1" dirty="0">
                <a:solidFill>
                  <a:schemeClr val="accent4"/>
                </a:solidFill>
              </a:rPr>
              <a:t>Contribuir a la creació d’un model de producció i consum que respecti els drets laborals i ambientals de les persones en tot el cicle de vida </a:t>
            </a:r>
            <a:r>
              <a:rPr lang="ca-ES" sz="1900" b="1" dirty="0" smtClean="0">
                <a:solidFill>
                  <a:schemeClr val="accent4"/>
                </a:solidFill>
              </a:rPr>
              <a:t>dels </a:t>
            </a:r>
            <a:r>
              <a:rPr lang="ca-ES" sz="1900" b="1" dirty="0">
                <a:solidFill>
                  <a:schemeClr val="accent4"/>
                </a:solidFill>
              </a:rPr>
              <a:t>productes com també la promoció de polítiques públiques </a:t>
            </a:r>
            <a:r>
              <a:rPr lang="ca-ES" sz="1900" b="1" dirty="0" smtClean="0">
                <a:solidFill>
                  <a:schemeClr val="accent4"/>
                </a:solidFill>
              </a:rPr>
              <a:t>de desenvolupament econòmic participatives, sostenibles i respectuoses </a:t>
            </a:r>
            <a:r>
              <a:rPr lang="ca-ES" sz="1900" b="1" dirty="0">
                <a:solidFill>
                  <a:schemeClr val="accent4"/>
                </a:solidFill>
              </a:rPr>
              <a:t>amb els drets </a:t>
            </a:r>
            <a:r>
              <a:rPr lang="ca-ES" sz="1900" b="1" dirty="0" smtClean="0">
                <a:solidFill>
                  <a:schemeClr val="accent4"/>
                </a:solidFill>
              </a:rPr>
              <a:t>humans</a:t>
            </a:r>
            <a:endParaRPr lang="ca-ES" sz="19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207825" y="104310"/>
            <a:ext cx="11352517" cy="12047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pc="-1" dirty="0" smtClean="0">
                <a:solidFill>
                  <a:srgbClr val="E94F35"/>
                </a:solidFill>
                <a:latin typeface="VC Henrietta Medium"/>
              </a:rPr>
              <a:t>Implementació #</a:t>
            </a:r>
            <a:r>
              <a:rPr lang="ca-ES" spc="-1" dirty="0" err="1" smtClean="0">
                <a:solidFill>
                  <a:srgbClr val="E94F35"/>
                </a:solidFill>
                <a:latin typeface="VC Henrietta Medium"/>
              </a:rPr>
              <a:t>cooperaciocat</a:t>
            </a:r>
            <a:endParaRPr lang="ca-ES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198" y="1080495"/>
            <a:ext cx="11503742" cy="696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 smtClean="0"/>
              <a:t>Impuls a les economies transformadores</a:t>
            </a:r>
            <a:endParaRPr lang="ca-ES" dirty="0" smtClean="0"/>
          </a:p>
          <a:p>
            <a:pPr algn="ctr"/>
            <a:endParaRPr lang="ca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2906706"/>
              </p:ext>
            </p:extLst>
          </p:nvPr>
        </p:nvGraphicFramePr>
        <p:xfrm>
          <a:off x="319198" y="1936939"/>
          <a:ext cx="11503742" cy="355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tge 9"/>
          <p:cNvPicPr/>
          <p:nvPr/>
        </p:nvPicPr>
        <p:blipFill>
          <a:blip r:embed="rId7"/>
          <a:stretch/>
        </p:blipFill>
        <p:spPr>
          <a:xfrm>
            <a:off x="7920000" y="3780000"/>
            <a:ext cx="3372120" cy="32558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4">
            <a:hlinkClick r:id="rId8"/>
          </p:cNvPr>
          <p:cNvSpPr/>
          <p:nvPr/>
        </p:nvSpPr>
        <p:spPr>
          <a:xfrm>
            <a:off x="319198" y="5866544"/>
            <a:ext cx="7600802" cy="68836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dirty="0" smtClean="0"/>
              <a:t>VIDEO EXPLICATIU #</a:t>
            </a:r>
            <a:r>
              <a:rPr lang="ca-ES" sz="3000" dirty="0" err="1" smtClean="0"/>
              <a:t>Cooperaciocat</a:t>
            </a:r>
            <a:endParaRPr lang="ca-ES" sz="3000" dirty="0"/>
          </a:p>
        </p:txBody>
      </p:sp>
    </p:spTree>
    <p:extLst>
      <p:ext uri="{BB962C8B-B14F-4D97-AF65-F5344CB8AC3E}">
        <p14:creationId xmlns:p14="http://schemas.microsoft.com/office/powerpoint/2010/main" val="307110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 txBox="1">
            <a:spLocks/>
          </p:cNvSpPr>
          <p:nvPr/>
        </p:nvSpPr>
        <p:spPr>
          <a:xfrm>
            <a:off x="207825" y="104310"/>
            <a:ext cx="11352517" cy="12047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pc="-1" dirty="0">
                <a:solidFill>
                  <a:srgbClr val="E94F35"/>
                </a:solidFill>
                <a:latin typeface="VC Henrietta Medium"/>
              </a:rPr>
              <a:t>Implementació #</a:t>
            </a:r>
            <a:r>
              <a:rPr lang="ca-ES" spc="-1" dirty="0" err="1">
                <a:solidFill>
                  <a:srgbClr val="E94F35"/>
                </a:solidFill>
                <a:latin typeface="VC Henrietta Medium"/>
              </a:rPr>
              <a:t>cooperaciocat</a:t>
            </a:r>
            <a:endParaRPr lang="ca-ES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841" y="986319"/>
            <a:ext cx="11503742" cy="976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800" b="1" dirty="0" smtClean="0"/>
          </a:p>
          <a:p>
            <a:pPr algn="ctr"/>
            <a:r>
              <a:rPr lang="ca-ES" sz="2800" b="1" dirty="0" smtClean="0"/>
              <a:t>Impuls a les economies transformadores </a:t>
            </a:r>
          </a:p>
          <a:p>
            <a:pPr algn="ctr"/>
            <a:r>
              <a:rPr lang="ca-ES" dirty="0" smtClean="0"/>
              <a:t>Galeria</a:t>
            </a:r>
          </a:p>
          <a:p>
            <a:pPr algn="ctr"/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2159817"/>
            <a:ext cx="3010055" cy="430552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81" y="2159817"/>
            <a:ext cx="3541219" cy="2360812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05" y="4717765"/>
            <a:ext cx="3712295" cy="87651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10" y="2156771"/>
            <a:ext cx="4227832" cy="2363858"/>
          </a:xfrm>
          <a:prstGeom prst="rect">
            <a:avLst/>
          </a:prstGeom>
        </p:spPr>
      </p:pic>
      <p:pic>
        <p:nvPicPr>
          <p:cNvPr id="9" name="Imatge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10" y="4712097"/>
            <a:ext cx="4227832" cy="2145903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05" y="5785048"/>
            <a:ext cx="2198082" cy="9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ol 1"/>
          <p:cNvSpPr>
            <a:spLocks noGrp="1"/>
          </p:cNvSpPr>
          <p:nvPr>
            <p:ph type="ctrTitle"/>
          </p:nvPr>
        </p:nvSpPr>
        <p:spPr>
          <a:xfrm>
            <a:off x="2208213" y="2632363"/>
            <a:ext cx="7772400" cy="17087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altLang="ca-ES" dirty="0"/>
              <a:t/>
            </a:r>
            <a:br>
              <a:rPr lang="ca-ES" altLang="ca-ES" dirty="0"/>
            </a:br>
            <a:r>
              <a:rPr lang="ca-ES" altLang="ca-ES" dirty="0" smtClean="0"/>
              <a:t/>
            </a:r>
            <a:br>
              <a:rPr lang="ca-ES" altLang="ca-ES" dirty="0" smtClean="0"/>
            </a:br>
            <a:r>
              <a:rPr lang="ca-ES" altLang="ca-ES" dirty="0" smtClean="0"/>
              <a:t>Moltes gràcies!</a:t>
            </a:r>
            <a:endParaRPr lang="ca-ES" altLang="ca-ES" b="0" dirty="0" smtClean="0"/>
          </a:p>
        </p:txBody>
      </p:sp>
      <p:grpSp>
        <p:nvGrpSpPr>
          <p:cNvPr id="7171" name="Agrupa 9"/>
          <p:cNvGrpSpPr>
            <a:grpSpLocks/>
          </p:cNvGrpSpPr>
          <p:nvPr/>
        </p:nvGrpSpPr>
        <p:grpSpPr bwMode="auto">
          <a:xfrm>
            <a:off x="3746500" y="620714"/>
            <a:ext cx="4699000" cy="542925"/>
            <a:chOff x="2483768" y="620688"/>
            <a:chExt cx="4699976" cy="542544"/>
          </a:xfrm>
        </p:grpSpPr>
        <p:pic>
          <p:nvPicPr>
            <p:cNvPr id="7172" name="Imatge 6" descr="Sin título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620688"/>
              <a:ext cx="2103120" cy="54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Imatge 7" descr="Sin título-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692696"/>
              <a:ext cx="1819656" cy="46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6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Pantalla panoràmica</PresentationFormat>
  <Paragraphs>70</Paragraphs>
  <Slides>9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VC Henrietta Medium</vt:lpstr>
      <vt:lpstr>Wingdings</vt:lpstr>
      <vt:lpstr>Wingdings 2</vt:lpstr>
      <vt:lpstr>Tema de l'Office</vt:lpstr>
      <vt:lpstr>1_Tema de l'Office</vt:lpstr>
      <vt:lpstr> Les Economies Transformadores en el marc de la política de cooperació del govern de Catalunya    </vt:lpstr>
      <vt:lpstr>Qui som? </vt:lpstr>
      <vt:lpstr>Antecedents relació amb RIPESS</vt:lpstr>
      <vt:lpstr>Trajectòria #cooperaciocat</vt:lpstr>
      <vt:lpstr>Presentació del PowerPoint</vt:lpstr>
      <vt:lpstr>Presentació del PowerPoint</vt:lpstr>
      <vt:lpstr>Presentació del PowerPoint</vt:lpstr>
      <vt:lpstr>Presentació del PowerPoint</vt:lpstr>
      <vt:lpstr>  Moltes gràcies!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Mireia Porta González</dc:creator>
  <cp:lastModifiedBy>Grau Repullo, Marta</cp:lastModifiedBy>
  <cp:revision>209</cp:revision>
  <cp:lastPrinted>2022-05-26T11:17:48Z</cp:lastPrinted>
  <dcterms:created xsi:type="dcterms:W3CDTF">2022-03-28T11:09:22Z</dcterms:created>
  <dcterms:modified xsi:type="dcterms:W3CDTF">2023-10-19T15:55:15Z</dcterms:modified>
</cp:coreProperties>
</file>